
<file path=[Content_Types].xml><?xml version="1.0" encoding="utf-8"?>
<Types xmlns="http://schemas.openxmlformats.org/package/2006/content-types">
  <Default Extension="png" ContentType="image/png"/>
  <Default Extension="jfif" ContentType="image/jpe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1"/>
    <p:sldMasterId id="2147483669" r:id="rId2"/>
  </p:sldMasterIdLst>
  <p:notesMasterIdLst>
    <p:notesMasterId r:id="rId44"/>
  </p:notesMasterIdLst>
  <p:handoutMasterIdLst>
    <p:handoutMasterId r:id="rId45"/>
  </p:handoutMasterIdLst>
  <p:sldIdLst>
    <p:sldId id="266" r:id="rId3"/>
    <p:sldId id="689" r:id="rId4"/>
    <p:sldId id="712" r:id="rId5"/>
    <p:sldId id="719" r:id="rId6"/>
    <p:sldId id="730" r:id="rId7"/>
    <p:sldId id="703" r:id="rId8"/>
    <p:sldId id="729" r:id="rId9"/>
    <p:sldId id="605" r:id="rId10"/>
    <p:sldId id="745" r:id="rId11"/>
    <p:sldId id="746" r:id="rId12"/>
    <p:sldId id="747" r:id="rId13"/>
    <p:sldId id="748" r:id="rId14"/>
    <p:sldId id="606" r:id="rId15"/>
    <p:sldId id="715" r:id="rId16"/>
    <p:sldId id="718" r:id="rId17"/>
    <p:sldId id="716" r:id="rId18"/>
    <p:sldId id="727" r:id="rId19"/>
    <p:sldId id="721" r:id="rId20"/>
    <p:sldId id="726" r:id="rId21"/>
    <p:sldId id="669" r:id="rId22"/>
    <p:sldId id="723" r:id="rId23"/>
    <p:sldId id="732" r:id="rId24"/>
    <p:sldId id="630" r:id="rId25"/>
    <p:sldId id="688" r:id="rId26"/>
    <p:sldId id="687" r:id="rId27"/>
    <p:sldId id="737" r:id="rId28"/>
    <p:sldId id="733" r:id="rId29"/>
    <p:sldId id="734" r:id="rId30"/>
    <p:sldId id="735" r:id="rId31"/>
    <p:sldId id="736" r:id="rId32"/>
    <p:sldId id="661" r:id="rId33"/>
    <p:sldId id="700" r:id="rId34"/>
    <p:sldId id="685" r:id="rId35"/>
    <p:sldId id="708" r:id="rId36"/>
    <p:sldId id="702" r:id="rId37"/>
    <p:sldId id="739" r:id="rId38"/>
    <p:sldId id="740" r:id="rId39"/>
    <p:sldId id="741" r:id="rId40"/>
    <p:sldId id="742" r:id="rId41"/>
    <p:sldId id="743" r:id="rId42"/>
    <p:sldId id="281" r:id="rId4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EA8B22"/>
    <a:srgbClr val="FFCC00"/>
    <a:srgbClr val="2F577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Estilo oscuro 1 - Énfasis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Estilo oscuro 2 - Énfasis 3/Énfasis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36" autoAdjust="0"/>
    <p:restoredTop sz="94660"/>
  </p:normalViewPr>
  <p:slideViewPr>
    <p:cSldViewPr snapToGrid="0" snapToObjects="1">
      <p:cViewPr varScale="1">
        <p:scale>
          <a:sx n="109" d="100"/>
          <a:sy n="109" d="100"/>
        </p:scale>
        <p:origin x="750" y="108"/>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_rels/data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 Id="rId4" Type="http://schemas.openxmlformats.org/officeDocument/2006/relationships/image" Target="../media/image25.png"/></Relationships>
</file>

<file path=ppt/diagrams/_rels/data4.xml.rels><?xml version="1.0" encoding="UTF-8" standalone="yes"?>
<Relationships xmlns="http://schemas.openxmlformats.org/package/2006/relationships"><Relationship Id="rId3" Type="http://schemas.openxmlformats.org/officeDocument/2006/relationships/image" Target="../media/image46.jfif"/><Relationship Id="rId2" Type="http://schemas.openxmlformats.org/officeDocument/2006/relationships/image" Target="../media/image45.jpg"/><Relationship Id="rId1" Type="http://schemas.openxmlformats.org/officeDocument/2006/relationships/image" Target="../media/image44.jpg"/></Relationships>
</file>

<file path=ppt/diagrams/_rels/data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4.jpg"/><Relationship Id="rId4" Type="http://schemas.openxmlformats.org/officeDocument/2006/relationships/image" Target="../media/image49.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 Id="rId4" Type="http://schemas.openxmlformats.org/officeDocument/2006/relationships/image" Target="../media/image25.png"/></Relationships>
</file>

<file path=ppt/diagrams/_rels/drawing4.xml.rels><?xml version="1.0" encoding="UTF-8" standalone="yes"?>
<Relationships xmlns="http://schemas.openxmlformats.org/package/2006/relationships"><Relationship Id="rId3" Type="http://schemas.openxmlformats.org/officeDocument/2006/relationships/image" Target="../media/image46.jfif"/><Relationship Id="rId2" Type="http://schemas.openxmlformats.org/officeDocument/2006/relationships/image" Target="../media/image45.jpg"/><Relationship Id="rId1" Type="http://schemas.openxmlformats.org/officeDocument/2006/relationships/image" Target="../media/image44.jpg"/></Relationships>
</file>

<file path=ppt/diagrams/_rels/drawing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4.jpg"/><Relationship Id="rId4" Type="http://schemas.openxmlformats.org/officeDocument/2006/relationships/image" Target="../media/image49.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4C0816-AD14-401B-9959-115E2C9F2732}" type="doc">
      <dgm:prSet loTypeId="urn:microsoft.com/office/officeart/2005/8/layout/chevron1" loCatId="process" qsTypeId="urn:microsoft.com/office/officeart/2005/8/quickstyle/simple1" qsCatId="simple" csTypeId="urn:microsoft.com/office/officeart/2005/8/colors/colorful1" csCatId="colorful" phldr="1"/>
      <dgm:spPr/>
    </dgm:pt>
    <dgm:pt modelId="{BBA3D187-3342-49C8-8AE1-7D9310CE41D8}">
      <dgm:prSet phldrT="[Texto]"/>
      <dgm:spPr/>
      <dgm:t>
        <a:bodyPr/>
        <a:lstStyle/>
        <a:p>
          <a:r>
            <a:rPr lang="es-CL" dirty="0" smtClean="0"/>
            <a:t>2019</a:t>
          </a:r>
          <a:endParaRPr lang="es-CL" dirty="0"/>
        </a:p>
      </dgm:t>
    </dgm:pt>
    <dgm:pt modelId="{6C0BF034-9D3D-43D6-80DC-348139B87E1B}" type="parTrans" cxnId="{3AEC1005-1889-4EAE-BEC2-AC4415D0154A}">
      <dgm:prSet/>
      <dgm:spPr/>
      <dgm:t>
        <a:bodyPr/>
        <a:lstStyle/>
        <a:p>
          <a:endParaRPr lang="es-CL"/>
        </a:p>
      </dgm:t>
    </dgm:pt>
    <dgm:pt modelId="{1AB0B6D1-A246-4129-824C-B6AF9687FA5A}" type="sibTrans" cxnId="{3AEC1005-1889-4EAE-BEC2-AC4415D0154A}">
      <dgm:prSet/>
      <dgm:spPr/>
      <dgm:t>
        <a:bodyPr/>
        <a:lstStyle/>
        <a:p>
          <a:endParaRPr lang="es-CL"/>
        </a:p>
      </dgm:t>
    </dgm:pt>
    <dgm:pt modelId="{F19D595D-BD37-42B8-9A7F-7370A94A0C31}">
      <dgm:prSet phldrT="[Texto]"/>
      <dgm:spPr/>
      <dgm:t>
        <a:bodyPr/>
        <a:lstStyle/>
        <a:p>
          <a:r>
            <a:rPr lang="es-CL" dirty="0" smtClean="0"/>
            <a:t>2020</a:t>
          </a:r>
          <a:endParaRPr lang="es-CL" dirty="0"/>
        </a:p>
      </dgm:t>
    </dgm:pt>
    <dgm:pt modelId="{721C2052-242B-4329-9C85-5E601C89DE4C}" type="parTrans" cxnId="{72E684E2-D6A7-4687-A645-5CE26B756543}">
      <dgm:prSet/>
      <dgm:spPr/>
      <dgm:t>
        <a:bodyPr/>
        <a:lstStyle/>
        <a:p>
          <a:endParaRPr lang="es-CL"/>
        </a:p>
      </dgm:t>
    </dgm:pt>
    <dgm:pt modelId="{0C678CFA-1C92-437F-AFE3-36B026BAB7FE}" type="sibTrans" cxnId="{72E684E2-D6A7-4687-A645-5CE26B756543}">
      <dgm:prSet/>
      <dgm:spPr/>
      <dgm:t>
        <a:bodyPr/>
        <a:lstStyle/>
        <a:p>
          <a:endParaRPr lang="es-CL"/>
        </a:p>
      </dgm:t>
    </dgm:pt>
    <dgm:pt modelId="{FDE6069A-E126-4A6C-A34B-46EA3F88CB6F}">
      <dgm:prSet phldrT="[Texto]"/>
      <dgm:spPr/>
      <dgm:t>
        <a:bodyPr/>
        <a:lstStyle/>
        <a:p>
          <a:r>
            <a:rPr lang="es-CL" dirty="0" smtClean="0"/>
            <a:t>2021</a:t>
          </a:r>
          <a:endParaRPr lang="es-CL" dirty="0"/>
        </a:p>
      </dgm:t>
    </dgm:pt>
    <dgm:pt modelId="{FD148031-72A1-4A58-A43D-B691FA2E1B11}" type="parTrans" cxnId="{CB658A41-6BAC-4EB2-A022-1C07D44AD705}">
      <dgm:prSet/>
      <dgm:spPr/>
      <dgm:t>
        <a:bodyPr/>
        <a:lstStyle/>
        <a:p>
          <a:endParaRPr lang="es-CL"/>
        </a:p>
      </dgm:t>
    </dgm:pt>
    <dgm:pt modelId="{C309ED5D-853D-438F-B02D-4155CBDA1DC1}" type="sibTrans" cxnId="{CB658A41-6BAC-4EB2-A022-1C07D44AD705}">
      <dgm:prSet/>
      <dgm:spPr/>
      <dgm:t>
        <a:bodyPr/>
        <a:lstStyle/>
        <a:p>
          <a:endParaRPr lang="es-CL"/>
        </a:p>
      </dgm:t>
    </dgm:pt>
    <dgm:pt modelId="{D6965036-5EB7-44F4-B1C4-8406A70FF653}" type="pres">
      <dgm:prSet presAssocID="{844C0816-AD14-401B-9959-115E2C9F2732}" presName="Name0" presStyleCnt="0">
        <dgm:presLayoutVars>
          <dgm:dir/>
          <dgm:animLvl val="lvl"/>
          <dgm:resizeHandles val="exact"/>
        </dgm:presLayoutVars>
      </dgm:prSet>
      <dgm:spPr/>
    </dgm:pt>
    <dgm:pt modelId="{EC997ED5-26D9-407A-92C1-DB346A0B3EB2}" type="pres">
      <dgm:prSet presAssocID="{BBA3D187-3342-49C8-8AE1-7D9310CE41D8}" presName="parTxOnly" presStyleLbl="node1" presStyleIdx="0" presStyleCnt="3">
        <dgm:presLayoutVars>
          <dgm:chMax val="0"/>
          <dgm:chPref val="0"/>
          <dgm:bulletEnabled val="1"/>
        </dgm:presLayoutVars>
      </dgm:prSet>
      <dgm:spPr/>
      <dgm:t>
        <a:bodyPr/>
        <a:lstStyle/>
        <a:p>
          <a:endParaRPr lang="es-CL"/>
        </a:p>
      </dgm:t>
    </dgm:pt>
    <dgm:pt modelId="{4694CF9E-988B-418E-A9C4-51B577786482}" type="pres">
      <dgm:prSet presAssocID="{1AB0B6D1-A246-4129-824C-B6AF9687FA5A}" presName="parTxOnlySpace" presStyleCnt="0"/>
      <dgm:spPr/>
    </dgm:pt>
    <dgm:pt modelId="{0B4B3EE6-291C-47A0-BB60-2B019B2EEA37}" type="pres">
      <dgm:prSet presAssocID="{F19D595D-BD37-42B8-9A7F-7370A94A0C31}" presName="parTxOnly" presStyleLbl="node1" presStyleIdx="1" presStyleCnt="3" custLinFactNeighborY="-42564">
        <dgm:presLayoutVars>
          <dgm:chMax val="0"/>
          <dgm:chPref val="0"/>
          <dgm:bulletEnabled val="1"/>
        </dgm:presLayoutVars>
      </dgm:prSet>
      <dgm:spPr/>
      <dgm:t>
        <a:bodyPr/>
        <a:lstStyle/>
        <a:p>
          <a:endParaRPr lang="es-CL"/>
        </a:p>
      </dgm:t>
    </dgm:pt>
    <dgm:pt modelId="{07EE5D12-7A99-4E45-9D9D-8D8F7F57B685}" type="pres">
      <dgm:prSet presAssocID="{0C678CFA-1C92-437F-AFE3-36B026BAB7FE}" presName="parTxOnlySpace" presStyleCnt="0"/>
      <dgm:spPr/>
    </dgm:pt>
    <dgm:pt modelId="{B11435A2-7E6C-4BCF-B4BC-8AE7EB89FEC0}" type="pres">
      <dgm:prSet presAssocID="{FDE6069A-E126-4A6C-A34B-46EA3F88CB6F}" presName="parTxOnly" presStyleLbl="node1" presStyleIdx="2" presStyleCnt="3">
        <dgm:presLayoutVars>
          <dgm:chMax val="0"/>
          <dgm:chPref val="0"/>
          <dgm:bulletEnabled val="1"/>
        </dgm:presLayoutVars>
      </dgm:prSet>
      <dgm:spPr/>
      <dgm:t>
        <a:bodyPr/>
        <a:lstStyle/>
        <a:p>
          <a:endParaRPr lang="es-CL"/>
        </a:p>
      </dgm:t>
    </dgm:pt>
  </dgm:ptLst>
  <dgm:cxnLst>
    <dgm:cxn modelId="{78EC84A6-423D-4CEE-870C-E2F831106935}" type="presOf" srcId="{BBA3D187-3342-49C8-8AE1-7D9310CE41D8}" destId="{EC997ED5-26D9-407A-92C1-DB346A0B3EB2}" srcOrd="0" destOrd="0" presId="urn:microsoft.com/office/officeart/2005/8/layout/chevron1"/>
    <dgm:cxn modelId="{AC772A48-7E72-4444-AB61-F4072EF3CE65}" type="presOf" srcId="{F19D595D-BD37-42B8-9A7F-7370A94A0C31}" destId="{0B4B3EE6-291C-47A0-BB60-2B019B2EEA37}" srcOrd="0" destOrd="0" presId="urn:microsoft.com/office/officeart/2005/8/layout/chevron1"/>
    <dgm:cxn modelId="{CB658A41-6BAC-4EB2-A022-1C07D44AD705}" srcId="{844C0816-AD14-401B-9959-115E2C9F2732}" destId="{FDE6069A-E126-4A6C-A34B-46EA3F88CB6F}" srcOrd="2" destOrd="0" parTransId="{FD148031-72A1-4A58-A43D-B691FA2E1B11}" sibTransId="{C309ED5D-853D-438F-B02D-4155CBDA1DC1}"/>
    <dgm:cxn modelId="{3E6337CA-74F5-49C5-8FAF-C83448B08055}" type="presOf" srcId="{FDE6069A-E126-4A6C-A34B-46EA3F88CB6F}" destId="{B11435A2-7E6C-4BCF-B4BC-8AE7EB89FEC0}" srcOrd="0" destOrd="0" presId="urn:microsoft.com/office/officeart/2005/8/layout/chevron1"/>
    <dgm:cxn modelId="{467056C6-67CD-4AC4-AD53-EF568E0FF550}" type="presOf" srcId="{844C0816-AD14-401B-9959-115E2C9F2732}" destId="{D6965036-5EB7-44F4-B1C4-8406A70FF653}" srcOrd="0" destOrd="0" presId="urn:microsoft.com/office/officeart/2005/8/layout/chevron1"/>
    <dgm:cxn modelId="{3AEC1005-1889-4EAE-BEC2-AC4415D0154A}" srcId="{844C0816-AD14-401B-9959-115E2C9F2732}" destId="{BBA3D187-3342-49C8-8AE1-7D9310CE41D8}" srcOrd="0" destOrd="0" parTransId="{6C0BF034-9D3D-43D6-80DC-348139B87E1B}" sibTransId="{1AB0B6D1-A246-4129-824C-B6AF9687FA5A}"/>
    <dgm:cxn modelId="{72E684E2-D6A7-4687-A645-5CE26B756543}" srcId="{844C0816-AD14-401B-9959-115E2C9F2732}" destId="{F19D595D-BD37-42B8-9A7F-7370A94A0C31}" srcOrd="1" destOrd="0" parTransId="{721C2052-242B-4329-9C85-5E601C89DE4C}" sibTransId="{0C678CFA-1C92-437F-AFE3-36B026BAB7FE}"/>
    <dgm:cxn modelId="{2EEA7257-7D6A-4E66-B5AB-E51A6E7291A5}" type="presParOf" srcId="{D6965036-5EB7-44F4-B1C4-8406A70FF653}" destId="{EC997ED5-26D9-407A-92C1-DB346A0B3EB2}" srcOrd="0" destOrd="0" presId="urn:microsoft.com/office/officeart/2005/8/layout/chevron1"/>
    <dgm:cxn modelId="{985CDC3A-C686-4775-A742-13BAA3328D24}" type="presParOf" srcId="{D6965036-5EB7-44F4-B1C4-8406A70FF653}" destId="{4694CF9E-988B-418E-A9C4-51B577786482}" srcOrd="1" destOrd="0" presId="urn:microsoft.com/office/officeart/2005/8/layout/chevron1"/>
    <dgm:cxn modelId="{A97D6656-7727-40E5-864F-30D9D09CE8C9}" type="presParOf" srcId="{D6965036-5EB7-44F4-B1C4-8406A70FF653}" destId="{0B4B3EE6-291C-47A0-BB60-2B019B2EEA37}" srcOrd="2" destOrd="0" presId="urn:microsoft.com/office/officeart/2005/8/layout/chevron1"/>
    <dgm:cxn modelId="{1A1DBE89-E06E-4AB5-8919-91F4BD3820B9}" type="presParOf" srcId="{D6965036-5EB7-44F4-B1C4-8406A70FF653}" destId="{07EE5D12-7A99-4E45-9D9D-8D8F7F57B685}" srcOrd="3" destOrd="0" presId="urn:microsoft.com/office/officeart/2005/8/layout/chevron1"/>
    <dgm:cxn modelId="{81F2F850-E9AD-41A2-ABBF-81E07AB415B9}" type="presParOf" srcId="{D6965036-5EB7-44F4-B1C4-8406A70FF653}" destId="{B11435A2-7E6C-4BCF-B4BC-8AE7EB89FEC0}"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BC238D-1CF4-4D05-A953-FD68AA39935A}" type="doc">
      <dgm:prSet loTypeId="urn:microsoft.com/office/officeart/2005/8/layout/hProcess7" loCatId="list" qsTypeId="urn:microsoft.com/office/officeart/2005/8/quickstyle/simple1" qsCatId="simple" csTypeId="urn:microsoft.com/office/officeart/2005/8/colors/colorful1" csCatId="colorful" phldr="1"/>
      <dgm:spPr/>
      <dgm:t>
        <a:bodyPr/>
        <a:lstStyle/>
        <a:p>
          <a:endParaRPr lang="es-CL"/>
        </a:p>
      </dgm:t>
    </dgm:pt>
    <dgm:pt modelId="{B8BB69F2-2112-4AB9-82C6-AE7B53130517}">
      <dgm:prSet phldrT="[Texto]" phldr="1"/>
      <dgm:spPr/>
      <dgm:t>
        <a:bodyPr/>
        <a:lstStyle/>
        <a:p>
          <a:endParaRPr lang="es-CL" dirty="0"/>
        </a:p>
      </dgm:t>
    </dgm:pt>
    <dgm:pt modelId="{0FB763E8-CADD-4BF0-A7B6-FFE9454CF2F7}" type="parTrans" cxnId="{2410B5A5-06FA-4648-96D6-9E640A44D6B4}">
      <dgm:prSet/>
      <dgm:spPr/>
      <dgm:t>
        <a:bodyPr/>
        <a:lstStyle/>
        <a:p>
          <a:endParaRPr lang="es-CL"/>
        </a:p>
      </dgm:t>
    </dgm:pt>
    <dgm:pt modelId="{05415F18-0E3C-47FC-9C18-6F2095FF4B6F}" type="sibTrans" cxnId="{2410B5A5-06FA-4648-96D6-9E640A44D6B4}">
      <dgm:prSet/>
      <dgm:spPr/>
      <dgm:t>
        <a:bodyPr/>
        <a:lstStyle/>
        <a:p>
          <a:endParaRPr lang="es-CL"/>
        </a:p>
      </dgm:t>
    </dgm:pt>
    <dgm:pt modelId="{48369D0C-7B0E-4C6D-83CC-94261780BAE7}">
      <dgm:prSet phldrT="[Texto]" phldr="1"/>
      <dgm:spPr/>
      <dgm:t>
        <a:bodyPr/>
        <a:lstStyle/>
        <a:p>
          <a:endParaRPr lang="es-CL" dirty="0"/>
        </a:p>
      </dgm:t>
    </dgm:pt>
    <dgm:pt modelId="{110C60EA-CA4A-439F-94D2-2A0820CD388D}" type="parTrans" cxnId="{7DE97B06-B8E4-4FCF-9DA4-C48A7A649727}">
      <dgm:prSet/>
      <dgm:spPr/>
      <dgm:t>
        <a:bodyPr/>
        <a:lstStyle/>
        <a:p>
          <a:endParaRPr lang="es-CL"/>
        </a:p>
      </dgm:t>
    </dgm:pt>
    <dgm:pt modelId="{F39330C0-4C90-451A-B157-6517FDD6081A}" type="sibTrans" cxnId="{7DE97B06-B8E4-4FCF-9DA4-C48A7A649727}">
      <dgm:prSet/>
      <dgm:spPr/>
      <dgm:t>
        <a:bodyPr/>
        <a:lstStyle/>
        <a:p>
          <a:endParaRPr lang="es-CL"/>
        </a:p>
      </dgm:t>
    </dgm:pt>
    <dgm:pt modelId="{B817112E-8DB7-4B8B-BB72-188AF7863D54}">
      <dgm:prSet phldrT="[Texto]" phldr="1"/>
      <dgm:spPr/>
      <dgm:t>
        <a:bodyPr/>
        <a:lstStyle/>
        <a:p>
          <a:endParaRPr lang="es-CL"/>
        </a:p>
      </dgm:t>
    </dgm:pt>
    <dgm:pt modelId="{925A1C21-FCCA-493B-87BA-E3FE1FC355EB}" type="parTrans" cxnId="{B04D1A2F-BE7C-46FA-8A5B-1CC13F713BCB}">
      <dgm:prSet/>
      <dgm:spPr/>
      <dgm:t>
        <a:bodyPr/>
        <a:lstStyle/>
        <a:p>
          <a:endParaRPr lang="es-CL"/>
        </a:p>
      </dgm:t>
    </dgm:pt>
    <dgm:pt modelId="{88BCC57F-59FD-41A1-A0B5-AE713800D824}" type="sibTrans" cxnId="{B04D1A2F-BE7C-46FA-8A5B-1CC13F713BCB}">
      <dgm:prSet/>
      <dgm:spPr/>
      <dgm:t>
        <a:bodyPr/>
        <a:lstStyle/>
        <a:p>
          <a:endParaRPr lang="es-CL"/>
        </a:p>
      </dgm:t>
    </dgm:pt>
    <dgm:pt modelId="{A28A716A-258C-4E01-BA1B-063772D30F75}">
      <dgm:prSet phldrT="[Texto]"/>
      <dgm:spPr/>
      <dgm:t>
        <a:bodyPr/>
        <a:lstStyle/>
        <a:p>
          <a:r>
            <a:rPr lang="es-CL" b="1" dirty="0" smtClean="0">
              <a:solidFill>
                <a:schemeClr val="tx2">
                  <a:lumMod val="75000"/>
                </a:schemeClr>
              </a:solidFill>
            </a:rPr>
            <a:t>31 de enero de 2021:  </a:t>
          </a:r>
          <a:r>
            <a:rPr lang="es-CL" b="0" dirty="0" smtClean="0">
              <a:solidFill>
                <a:schemeClr val="tx2">
                  <a:lumMod val="75000"/>
                </a:schemeClr>
              </a:solidFill>
            </a:rPr>
            <a:t>Chile supera más de 18.000 fallecidos por Covid-19.</a:t>
          </a:r>
          <a:endParaRPr lang="es-CL" b="0" dirty="0">
            <a:solidFill>
              <a:schemeClr val="tx2">
                <a:lumMod val="75000"/>
              </a:schemeClr>
            </a:solidFill>
          </a:endParaRPr>
        </a:p>
      </dgm:t>
    </dgm:pt>
    <dgm:pt modelId="{93AF12A5-E003-4B8D-BE19-40DC3243F783}" type="parTrans" cxnId="{CBED8DC6-2BC9-4570-94EB-34E7C77D532A}">
      <dgm:prSet/>
      <dgm:spPr/>
      <dgm:t>
        <a:bodyPr/>
        <a:lstStyle/>
        <a:p>
          <a:endParaRPr lang="es-CL"/>
        </a:p>
      </dgm:t>
    </dgm:pt>
    <dgm:pt modelId="{2717CF0A-FF70-41BD-9E38-3C82EDBE0A08}" type="sibTrans" cxnId="{CBED8DC6-2BC9-4570-94EB-34E7C77D532A}">
      <dgm:prSet/>
      <dgm:spPr/>
      <dgm:t>
        <a:bodyPr/>
        <a:lstStyle/>
        <a:p>
          <a:endParaRPr lang="es-CL"/>
        </a:p>
      </dgm:t>
    </dgm:pt>
    <dgm:pt modelId="{38B269E0-A37F-45B7-9C72-2576C71FE50C}">
      <dgm:prSet/>
      <dgm:spPr/>
      <dgm:t>
        <a:bodyPr/>
        <a:lstStyle/>
        <a:p>
          <a:r>
            <a:rPr lang="es-ES" b="1" dirty="0" smtClean="0">
              <a:solidFill>
                <a:schemeClr val="tx2">
                  <a:lumMod val="75000"/>
                </a:schemeClr>
              </a:solidFill>
              <a:cs typeface="+mn-cs"/>
            </a:rPr>
            <a:t>3 de marzo de 2020:  </a:t>
          </a:r>
          <a:r>
            <a:rPr lang="es-ES" b="0" dirty="0" smtClean="0">
              <a:solidFill>
                <a:schemeClr val="tx2">
                  <a:lumMod val="75000"/>
                </a:schemeClr>
              </a:solidFill>
              <a:cs typeface="+mn-cs"/>
            </a:rPr>
            <a:t>Primer caso de Covid-19 en Chile.</a:t>
          </a:r>
          <a:endParaRPr lang="es-ES" b="0" dirty="0">
            <a:solidFill>
              <a:schemeClr val="tx2">
                <a:lumMod val="75000"/>
              </a:schemeClr>
            </a:solidFill>
            <a:cs typeface="+mn-cs"/>
          </a:endParaRPr>
        </a:p>
      </dgm:t>
    </dgm:pt>
    <dgm:pt modelId="{E1D2D8DA-A15D-4FC0-95D5-837F4CBD1FC7}" type="parTrans" cxnId="{595660A7-0011-4818-A52F-815275C869EC}">
      <dgm:prSet/>
      <dgm:spPr/>
      <dgm:t>
        <a:bodyPr/>
        <a:lstStyle/>
        <a:p>
          <a:endParaRPr lang="es-CL"/>
        </a:p>
      </dgm:t>
    </dgm:pt>
    <dgm:pt modelId="{1D322841-DB1B-4593-A8D6-7691DA76A529}" type="sibTrans" cxnId="{595660A7-0011-4818-A52F-815275C869EC}">
      <dgm:prSet/>
      <dgm:spPr/>
      <dgm:t>
        <a:bodyPr/>
        <a:lstStyle/>
        <a:p>
          <a:endParaRPr lang="es-CL"/>
        </a:p>
      </dgm:t>
    </dgm:pt>
    <dgm:pt modelId="{521D692A-6DB9-4143-8B65-D340F67AAC66}">
      <dgm:prSet/>
      <dgm:spPr/>
      <dgm:t>
        <a:bodyPr/>
        <a:lstStyle/>
        <a:p>
          <a:r>
            <a:rPr lang="es-CL" b="1" dirty="0" smtClean="0">
              <a:solidFill>
                <a:schemeClr val="tx2">
                  <a:lumMod val="75000"/>
                </a:schemeClr>
              </a:solidFill>
              <a:cs typeface="+mn-cs"/>
            </a:rPr>
            <a:t>11 de marzo de 2020:  </a:t>
          </a:r>
          <a:r>
            <a:rPr lang="es-CL" b="0" dirty="0" smtClean="0">
              <a:solidFill>
                <a:schemeClr val="tx2">
                  <a:lumMod val="75000"/>
                </a:schemeClr>
              </a:solidFill>
              <a:cs typeface="+mn-cs"/>
            </a:rPr>
            <a:t>OMS declara Pandemia (Más de 130.000 contagiados).</a:t>
          </a:r>
          <a:endParaRPr lang="es-CL" b="0" dirty="0">
            <a:solidFill>
              <a:schemeClr val="tx2">
                <a:lumMod val="75000"/>
              </a:schemeClr>
            </a:solidFill>
            <a:cs typeface="+mn-cs"/>
          </a:endParaRPr>
        </a:p>
      </dgm:t>
    </dgm:pt>
    <dgm:pt modelId="{EA8757AA-1F8F-480B-BAEC-1DB6C98316DD}" type="parTrans" cxnId="{2364CA25-7712-48BE-BA17-3203B99467E8}">
      <dgm:prSet/>
      <dgm:spPr/>
      <dgm:t>
        <a:bodyPr/>
        <a:lstStyle/>
        <a:p>
          <a:endParaRPr lang="es-CL"/>
        </a:p>
      </dgm:t>
    </dgm:pt>
    <dgm:pt modelId="{27F9F92E-7E40-4D6D-AEEE-EF9EA81EC12E}" type="sibTrans" cxnId="{2364CA25-7712-48BE-BA17-3203B99467E8}">
      <dgm:prSet/>
      <dgm:spPr/>
      <dgm:t>
        <a:bodyPr/>
        <a:lstStyle/>
        <a:p>
          <a:endParaRPr lang="es-CL"/>
        </a:p>
      </dgm:t>
    </dgm:pt>
    <dgm:pt modelId="{9B41BBD2-F976-4B52-8EFE-CDE3D7EE9FD9}">
      <dgm:prSet/>
      <dgm:spPr/>
      <dgm:t>
        <a:bodyPr/>
        <a:lstStyle/>
        <a:p>
          <a:r>
            <a:rPr lang="es-ES" b="1" dirty="0" smtClean="0">
              <a:solidFill>
                <a:schemeClr val="tx2">
                  <a:lumMod val="75000"/>
                </a:schemeClr>
              </a:solidFill>
            </a:rPr>
            <a:t>21 de marzo de 2020:  </a:t>
          </a:r>
          <a:r>
            <a:rPr lang="es-ES" b="0" dirty="0" smtClean="0">
              <a:solidFill>
                <a:schemeClr val="tx2">
                  <a:lumMod val="75000"/>
                </a:schemeClr>
              </a:solidFill>
            </a:rPr>
            <a:t>Primera muerte por Covid-19 en Chile.</a:t>
          </a:r>
          <a:endParaRPr lang="es-ES" b="0" dirty="0">
            <a:solidFill>
              <a:schemeClr val="tx2">
                <a:lumMod val="75000"/>
              </a:schemeClr>
            </a:solidFill>
          </a:endParaRPr>
        </a:p>
      </dgm:t>
    </dgm:pt>
    <dgm:pt modelId="{6533A321-40AB-4057-811E-80DBD5AB1B43}" type="parTrans" cxnId="{E4C6051E-0862-499A-BB13-1303670B86C9}">
      <dgm:prSet/>
      <dgm:spPr/>
      <dgm:t>
        <a:bodyPr/>
        <a:lstStyle/>
        <a:p>
          <a:endParaRPr lang="es-CL"/>
        </a:p>
      </dgm:t>
    </dgm:pt>
    <dgm:pt modelId="{6FCEF058-AACE-4116-9EA1-1DE708AFAFFB}" type="sibTrans" cxnId="{E4C6051E-0862-499A-BB13-1303670B86C9}">
      <dgm:prSet/>
      <dgm:spPr/>
      <dgm:t>
        <a:bodyPr/>
        <a:lstStyle/>
        <a:p>
          <a:endParaRPr lang="es-CL"/>
        </a:p>
      </dgm:t>
    </dgm:pt>
    <dgm:pt modelId="{1A6640C6-A7ED-42BF-831A-CE13E1664350}">
      <dgm:prSet/>
      <dgm:spPr/>
      <dgm:t>
        <a:bodyPr/>
        <a:lstStyle/>
        <a:p>
          <a:r>
            <a:rPr lang="es-ES" b="1" dirty="0" smtClean="0">
              <a:solidFill>
                <a:schemeClr val="tx2">
                  <a:lumMod val="75000"/>
                </a:schemeClr>
              </a:solidFill>
            </a:rPr>
            <a:t>2 de abril de 2020:  </a:t>
          </a:r>
          <a:r>
            <a:rPr lang="es-ES" b="0" dirty="0" smtClean="0">
              <a:solidFill>
                <a:schemeClr val="tx2">
                  <a:lumMod val="75000"/>
                </a:schemeClr>
              </a:solidFill>
            </a:rPr>
            <a:t>Un millón de contagios a nivel mundial.</a:t>
          </a:r>
          <a:endParaRPr lang="es-ES" b="0" dirty="0">
            <a:solidFill>
              <a:schemeClr val="tx2">
                <a:lumMod val="75000"/>
              </a:schemeClr>
            </a:solidFill>
          </a:endParaRPr>
        </a:p>
      </dgm:t>
    </dgm:pt>
    <dgm:pt modelId="{96DAB406-02AB-4A44-BF03-0D2CB36FC329}" type="parTrans" cxnId="{5CB9D73D-52EF-44BC-A133-3DF6F3E4BB8D}">
      <dgm:prSet/>
      <dgm:spPr/>
      <dgm:t>
        <a:bodyPr/>
        <a:lstStyle/>
        <a:p>
          <a:endParaRPr lang="es-CL"/>
        </a:p>
      </dgm:t>
    </dgm:pt>
    <dgm:pt modelId="{BF90A611-3E2D-4430-B644-F94276E29F43}" type="sibTrans" cxnId="{5CB9D73D-52EF-44BC-A133-3DF6F3E4BB8D}">
      <dgm:prSet/>
      <dgm:spPr/>
      <dgm:t>
        <a:bodyPr/>
        <a:lstStyle/>
        <a:p>
          <a:endParaRPr lang="es-CL"/>
        </a:p>
      </dgm:t>
    </dgm:pt>
    <dgm:pt modelId="{25292863-1CCE-476D-9A1A-DB86BD674B78}">
      <dgm:prSet/>
      <dgm:spPr/>
      <dgm:t>
        <a:bodyPr/>
        <a:lstStyle/>
        <a:p>
          <a:r>
            <a:rPr lang="es-CL" b="1" dirty="0" smtClean="0">
              <a:solidFill>
                <a:schemeClr val="tx2">
                  <a:lumMod val="75000"/>
                </a:schemeClr>
              </a:solidFill>
            </a:rPr>
            <a:t>19 de Julio de 2020:  </a:t>
          </a:r>
          <a:r>
            <a:rPr lang="es-CL" b="0" dirty="0" smtClean="0">
              <a:solidFill>
                <a:schemeClr val="tx2">
                  <a:lumMod val="75000"/>
                </a:schemeClr>
              </a:solidFill>
            </a:rPr>
            <a:t>Gobierno de Chile presenta plan de </a:t>
          </a:r>
          <a:r>
            <a:rPr lang="es-CL" b="0" dirty="0" err="1" smtClean="0">
              <a:solidFill>
                <a:schemeClr val="tx2">
                  <a:lumMod val="75000"/>
                </a:schemeClr>
              </a:solidFill>
            </a:rPr>
            <a:t>desconfinamiento</a:t>
          </a:r>
          <a:r>
            <a:rPr lang="es-CL" b="0" dirty="0" smtClean="0">
              <a:solidFill>
                <a:schemeClr val="tx2">
                  <a:lumMod val="75000"/>
                </a:schemeClr>
              </a:solidFill>
            </a:rPr>
            <a:t> “Paso a paso”.</a:t>
          </a:r>
          <a:endParaRPr lang="es-CL" b="0" dirty="0">
            <a:solidFill>
              <a:schemeClr val="tx2">
                <a:lumMod val="75000"/>
              </a:schemeClr>
            </a:solidFill>
          </a:endParaRPr>
        </a:p>
      </dgm:t>
    </dgm:pt>
    <dgm:pt modelId="{1DAE3284-1768-406C-8DF7-A4AA662259F1}" type="parTrans" cxnId="{B99CF845-6BAC-4D2C-9535-955F6715E5DF}">
      <dgm:prSet/>
      <dgm:spPr/>
      <dgm:t>
        <a:bodyPr/>
        <a:lstStyle/>
        <a:p>
          <a:endParaRPr lang="es-CL"/>
        </a:p>
      </dgm:t>
    </dgm:pt>
    <dgm:pt modelId="{DD66006E-0F20-44C5-814B-96F2B451716A}" type="sibTrans" cxnId="{B99CF845-6BAC-4D2C-9535-955F6715E5DF}">
      <dgm:prSet/>
      <dgm:spPr/>
      <dgm:t>
        <a:bodyPr/>
        <a:lstStyle/>
        <a:p>
          <a:endParaRPr lang="es-CL"/>
        </a:p>
      </dgm:t>
    </dgm:pt>
    <dgm:pt modelId="{2B15B816-9CDE-41AB-934A-DEFC8B8C1410}">
      <dgm:prSet/>
      <dgm:spPr/>
      <dgm:t>
        <a:bodyPr/>
        <a:lstStyle/>
        <a:p>
          <a:r>
            <a:rPr lang="es-CL" b="1" dirty="0" smtClean="0">
              <a:solidFill>
                <a:schemeClr val="tx2">
                  <a:lumMod val="75000"/>
                </a:schemeClr>
              </a:solidFill>
            </a:rPr>
            <a:t>24 de Diciembre de 2020:  </a:t>
          </a:r>
          <a:r>
            <a:rPr lang="es-CL" b="0" dirty="0" smtClean="0">
              <a:solidFill>
                <a:schemeClr val="tx2">
                  <a:lumMod val="75000"/>
                </a:schemeClr>
              </a:solidFill>
            </a:rPr>
            <a:t>Primera Inoculación de la vacuna Pfizer en Chile.</a:t>
          </a:r>
        </a:p>
      </dgm:t>
    </dgm:pt>
    <dgm:pt modelId="{92FD5942-9DCE-4BAE-9D6B-04A460E0B17B}" type="parTrans" cxnId="{54E59929-C02C-41D5-8FFE-192508336C5D}">
      <dgm:prSet/>
      <dgm:spPr/>
      <dgm:t>
        <a:bodyPr/>
        <a:lstStyle/>
        <a:p>
          <a:endParaRPr lang="es-CL"/>
        </a:p>
      </dgm:t>
    </dgm:pt>
    <dgm:pt modelId="{D31DA6DB-239F-412D-A8BF-23E0B9AD8A06}" type="sibTrans" cxnId="{54E59929-C02C-41D5-8FFE-192508336C5D}">
      <dgm:prSet/>
      <dgm:spPr/>
      <dgm:t>
        <a:bodyPr/>
        <a:lstStyle/>
        <a:p>
          <a:endParaRPr lang="es-CL"/>
        </a:p>
      </dgm:t>
    </dgm:pt>
    <dgm:pt modelId="{A8A15709-AAEF-4A3B-866C-6FF17A868E76}">
      <dgm:prSet/>
      <dgm:spPr/>
      <dgm:t>
        <a:bodyPr/>
        <a:lstStyle/>
        <a:p>
          <a:r>
            <a:rPr lang="es-CL" b="1" dirty="0" smtClean="0">
              <a:solidFill>
                <a:schemeClr val="tx2">
                  <a:lumMod val="75000"/>
                </a:schemeClr>
              </a:solidFill>
            </a:rPr>
            <a:t>2 de febrero de 2021: </a:t>
          </a:r>
          <a:r>
            <a:rPr lang="es-CL" b="0" dirty="0" smtClean="0">
              <a:solidFill>
                <a:schemeClr val="tx2">
                  <a:lumMod val="75000"/>
                </a:schemeClr>
              </a:solidFill>
            </a:rPr>
            <a:t>Más de 103,5 millones de contagiados y 2,2 millón de fallecidos en el mundo.</a:t>
          </a:r>
        </a:p>
      </dgm:t>
    </dgm:pt>
    <dgm:pt modelId="{8C49785C-4C8A-4EBF-8DDB-1D8775046D4B}" type="parTrans" cxnId="{95287AAC-DE7F-47BC-999E-3AF284383FAB}">
      <dgm:prSet/>
      <dgm:spPr/>
      <dgm:t>
        <a:bodyPr/>
        <a:lstStyle/>
        <a:p>
          <a:endParaRPr lang="es-CL"/>
        </a:p>
      </dgm:t>
    </dgm:pt>
    <dgm:pt modelId="{E315DD2E-0984-40B8-86AF-B7940F8D563F}" type="sibTrans" cxnId="{95287AAC-DE7F-47BC-999E-3AF284383FAB}">
      <dgm:prSet/>
      <dgm:spPr/>
      <dgm:t>
        <a:bodyPr/>
        <a:lstStyle/>
        <a:p>
          <a:endParaRPr lang="es-CL"/>
        </a:p>
      </dgm:t>
    </dgm:pt>
    <dgm:pt modelId="{3724B166-45A7-4463-9FA1-117EFA066F2F}">
      <dgm:prSet/>
      <dgm:spPr/>
      <dgm:t>
        <a:bodyPr/>
        <a:lstStyle/>
        <a:p>
          <a:r>
            <a:rPr lang="es-CL" b="1" dirty="0" smtClean="0">
              <a:solidFill>
                <a:schemeClr val="tx2">
                  <a:lumMod val="75000"/>
                </a:schemeClr>
              </a:solidFill>
            </a:rPr>
            <a:t>3 de febrero de 2021: </a:t>
          </a:r>
          <a:r>
            <a:rPr lang="es-CL" b="0" dirty="0" smtClean="0">
              <a:solidFill>
                <a:schemeClr val="tx2">
                  <a:lumMod val="75000"/>
                </a:schemeClr>
              </a:solidFill>
            </a:rPr>
            <a:t>Gobierno de Chile comienza campaña de vacunación masiva.</a:t>
          </a:r>
          <a:endParaRPr lang="es-CL" b="0" dirty="0">
            <a:solidFill>
              <a:schemeClr val="tx2">
                <a:lumMod val="75000"/>
              </a:schemeClr>
            </a:solidFill>
          </a:endParaRPr>
        </a:p>
      </dgm:t>
    </dgm:pt>
    <dgm:pt modelId="{94AF58FE-A373-4011-B126-9F2194F75C4E}" type="parTrans" cxnId="{ACFE60AD-5A6C-488C-9347-71445E2BE97B}">
      <dgm:prSet/>
      <dgm:spPr/>
      <dgm:t>
        <a:bodyPr/>
        <a:lstStyle/>
        <a:p>
          <a:endParaRPr lang="es-CL"/>
        </a:p>
      </dgm:t>
    </dgm:pt>
    <dgm:pt modelId="{E045F0D1-7C99-416F-8229-74F117753350}" type="sibTrans" cxnId="{ACFE60AD-5A6C-488C-9347-71445E2BE97B}">
      <dgm:prSet/>
      <dgm:spPr/>
      <dgm:t>
        <a:bodyPr/>
        <a:lstStyle/>
        <a:p>
          <a:endParaRPr lang="es-CL"/>
        </a:p>
      </dgm:t>
    </dgm:pt>
    <dgm:pt modelId="{7C168EF2-A992-4F84-ADA5-25BEAE6F4DBE}">
      <dgm:prSet phldrT="[Texto]"/>
      <dgm:spPr/>
      <dgm:t>
        <a:bodyPr/>
        <a:lstStyle/>
        <a:p>
          <a:r>
            <a:rPr lang="es-ES" b="1" dirty="0" smtClean="0">
              <a:solidFill>
                <a:schemeClr val="tx2">
                  <a:lumMod val="75000"/>
                </a:schemeClr>
              </a:solidFill>
            </a:rPr>
            <a:t>11 de enero de 2020:  </a:t>
          </a:r>
          <a:r>
            <a:rPr lang="es-ES" b="0" dirty="0" smtClean="0">
              <a:solidFill>
                <a:schemeClr val="tx2">
                  <a:lumMod val="75000"/>
                </a:schemeClr>
              </a:solidFill>
            </a:rPr>
            <a:t>Primera muerte en el mundo por Covid-19.</a:t>
          </a:r>
          <a:endParaRPr lang="es-CL" b="0" dirty="0">
            <a:solidFill>
              <a:schemeClr val="tx2">
                <a:lumMod val="75000"/>
              </a:schemeClr>
            </a:solidFill>
          </a:endParaRPr>
        </a:p>
      </dgm:t>
    </dgm:pt>
    <dgm:pt modelId="{36291B1A-2476-423B-B02A-6A9936155C48}" type="sibTrans" cxnId="{3EAA7B7D-24EE-4EAE-8A97-A6A52BC227F9}">
      <dgm:prSet/>
      <dgm:spPr/>
      <dgm:t>
        <a:bodyPr/>
        <a:lstStyle/>
        <a:p>
          <a:endParaRPr lang="es-CL"/>
        </a:p>
      </dgm:t>
    </dgm:pt>
    <dgm:pt modelId="{E5D0D6A1-AAB0-49F4-A234-AE7DE768420B}" type="parTrans" cxnId="{3EAA7B7D-24EE-4EAE-8A97-A6A52BC227F9}">
      <dgm:prSet/>
      <dgm:spPr/>
      <dgm:t>
        <a:bodyPr/>
        <a:lstStyle/>
        <a:p>
          <a:endParaRPr lang="es-CL"/>
        </a:p>
      </dgm:t>
    </dgm:pt>
    <dgm:pt modelId="{C153A171-ED77-4BC9-AAF2-1B515B1BE19C}">
      <dgm:prSet phldrT="[Texto]"/>
      <dgm:spPr/>
      <dgm:t>
        <a:bodyPr/>
        <a:lstStyle/>
        <a:p>
          <a:r>
            <a:rPr lang="es-ES" b="1" dirty="0" smtClean="0">
              <a:solidFill>
                <a:schemeClr val="tx2">
                  <a:lumMod val="75000"/>
                </a:schemeClr>
              </a:solidFill>
            </a:rPr>
            <a:t>31 de Diciembre 2019:  </a:t>
          </a:r>
          <a:r>
            <a:rPr lang="es-ES" b="0" dirty="0" smtClean="0">
              <a:solidFill>
                <a:schemeClr val="tx2">
                  <a:lumMod val="75000"/>
                </a:schemeClr>
              </a:solidFill>
            </a:rPr>
            <a:t>Primer Caso de Covid-19 en Wuhan, China.</a:t>
          </a:r>
          <a:endParaRPr lang="es-CL" b="0" dirty="0">
            <a:solidFill>
              <a:schemeClr val="tx2">
                <a:lumMod val="75000"/>
              </a:schemeClr>
            </a:solidFill>
          </a:endParaRPr>
        </a:p>
      </dgm:t>
    </dgm:pt>
    <dgm:pt modelId="{B5ACCC03-F753-41D8-9D38-69B58AC63684}" type="sibTrans" cxnId="{84878203-ECA7-4EDB-A903-FA46D5EFB5C9}">
      <dgm:prSet/>
      <dgm:spPr/>
      <dgm:t>
        <a:bodyPr/>
        <a:lstStyle/>
        <a:p>
          <a:endParaRPr lang="es-CL"/>
        </a:p>
      </dgm:t>
    </dgm:pt>
    <dgm:pt modelId="{EAD926A2-D8B9-4139-9878-CB993D24EFC4}" type="parTrans" cxnId="{84878203-ECA7-4EDB-A903-FA46D5EFB5C9}">
      <dgm:prSet/>
      <dgm:spPr/>
      <dgm:t>
        <a:bodyPr/>
        <a:lstStyle/>
        <a:p>
          <a:endParaRPr lang="es-CL"/>
        </a:p>
      </dgm:t>
    </dgm:pt>
    <dgm:pt modelId="{AC1E4349-5943-45B5-9BDD-4798705AF20F}" type="pres">
      <dgm:prSet presAssocID="{E7BC238D-1CF4-4D05-A953-FD68AA39935A}" presName="Name0" presStyleCnt="0">
        <dgm:presLayoutVars>
          <dgm:dir/>
          <dgm:animLvl val="lvl"/>
          <dgm:resizeHandles val="exact"/>
        </dgm:presLayoutVars>
      </dgm:prSet>
      <dgm:spPr/>
      <dgm:t>
        <a:bodyPr/>
        <a:lstStyle/>
        <a:p>
          <a:endParaRPr lang="es-CL"/>
        </a:p>
      </dgm:t>
    </dgm:pt>
    <dgm:pt modelId="{6DFA6C95-DCA8-40F6-98DB-EC88281059C7}" type="pres">
      <dgm:prSet presAssocID="{B8BB69F2-2112-4AB9-82C6-AE7B53130517}" presName="compositeNode" presStyleCnt="0">
        <dgm:presLayoutVars>
          <dgm:bulletEnabled val="1"/>
        </dgm:presLayoutVars>
      </dgm:prSet>
      <dgm:spPr/>
    </dgm:pt>
    <dgm:pt modelId="{B2440EF7-1ADB-4EC1-A7C9-C0FCF31B1D4A}" type="pres">
      <dgm:prSet presAssocID="{B8BB69F2-2112-4AB9-82C6-AE7B53130517}" presName="bgRect" presStyleLbl="node1" presStyleIdx="0" presStyleCnt="3"/>
      <dgm:spPr/>
      <dgm:t>
        <a:bodyPr/>
        <a:lstStyle/>
        <a:p>
          <a:endParaRPr lang="es-CL"/>
        </a:p>
      </dgm:t>
    </dgm:pt>
    <dgm:pt modelId="{153F4F2B-6CE1-4746-B5F0-A0AB0DBC35D3}" type="pres">
      <dgm:prSet presAssocID="{B8BB69F2-2112-4AB9-82C6-AE7B53130517}" presName="parentNode" presStyleLbl="node1" presStyleIdx="0" presStyleCnt="3">
        <dgm:presLayoutVars>
          <dgm:chMax val="0"/>
          <dgm:bulletEnabled val="1"/>
        </dgm:presLayoutVars>
      </dgm:prSet>
      <dgm:spPr/>
      <dgm:t>
        <a:bodyPr/>
        <a:lstStyle/>
        <a:p>
          <a:endParaRPr lang="es-CL"/>
        </a:p>
      </dgm:t>
    </dgm:pt>
    <dgm:pt modelId="{D3BC840D-DF0C-44C0-B55B-F04CCB9E18DD}" type="pres">
      <dgm:prSet presAssocID="{B8BB69F2-2112-4AB9-82C6-AE7B53130517}" presName="childNode" presStyleLbl="node1" presStyleIdx="0" presStyleCnt="3">
        <dgm:presLayoutVars>
          <dgm:bulletEnabled val="1"/>
        </dgm:presLayoutVars>
      </dgm:prSet>
      <dgm:spPr/>
      <dgm:t>
        <a:bodyPr/>
        <a:lstStyle/>
        <a:p>
          <a:endParaRPr lang="es-CL"/>
        </a:p>
      </dgm:t>
    </dgm:pt>
    <dgm:pt modelId="{EA72A758-1144-4EB2-9D0C-A6CD541A5487}" type="pres">
      <dgm:prSet presAssocID="{05415F18-0E3C-47FC-9C18-6F2095FF4B6F}" presName="hSp" presStyleCnt="0"/>
      <dgm:spPr/>
    </dgm:pt>
    <dgm:pt modelId="{19229609-B558-4B14-8F62-B179F0CC17F2}" type="pres">
      <dgm:prSet presAssocID="{05415F18-0E3C-47FC-9C18-6F2095FF4B6F}" presName="vProcSp" presStyleCnt="0"/>
      <dgm:spPr/>
    </dgm:pt>
    <dgm:pt modelId="{19102F7B-E1B8-4C27-8A68-A6BF9E53C879}" type="pres">
      <dgm:prSet presAssocID="{05415F18-0E3C-47FC-9C18-6F2095FF4B6F}" presName="vSp1" presStyleCnt="0"/>
      <dgm:spPr/>
    </dgm:pt>
    <dgm:pt modelId="{362D12C5-9DCD-44CC-B955-885726071ADA}" type="pres">
      <dgm:prSet presAssocID="{05415F18-0E3C-47FC-9C18-6F2095FF4B6F}" presName="simulatedConn" presStyleLbl="solidFgAcc1" presStyleIdx="0" presStyleCnt="2"/>
      <dgm:spPr/>
    </dgm:pt>
    <dgm:pt modelId="{C85486EC-9A2D-4148-823B-5775328048AC}" type="pres">
      <dgm:prSet presAssocID="{05415F18-0E3C-47FC-9C18-6F2095FF4B6F}" presName="vSp2" presStyleCnt="0"/>
      <dgm:spPr/>
    </dgm:pt>
    <dgm:pt modelId="{449CAEBA-41A5-4782-8808-671D388D7829}" type="pres">
      <dgm:prSet presAssocID="{05415F18-0E3C-47FC-9C18-6F2095FF4B6F}" presName="sibTrans" presStyleCnt="0"/>
      <dgm:spPr/>
    </dgm:pt>
    <dgm:pt modelId="{20A7120C-F27D-45A5-8FE4-E48393F6B5FD}" type="pres">
      <dgm:prSet presAssocID="{48369D0C-7B0E-4C6D-83CC-94261780BAE7}" presName="compositeNode" presStyleCnt="0">
        <dgm:presLayoutVars>
          <dgm:bulletEnabled val="1"/>
        </dgm:presLayoutVars>
      </dgm:prSet>
      <dgm:spPr/>
    </dgm:pt>
    <dgm:pt modelId="{3E3A8C17-1C61-4529-9883-68B1E3DF90FE}" type="pres">
      <dgm:prSet presAssocID="{48369D0C-7B0E-4C6D-83CC-94261780BAE7}" presName="bgRect" presStyleLbl="node1" presStyleIdx="1" presStyleCnt="3"/>
      <dgm:spPr/>
      <dgm:t>
        <a:bodyPr/>
        <a:lstStyle/>
        <a:p>
          <a:endParaRPr lang="es-CL"/>
        </a:p>
      </dgm:t>
    </dgm:pt>
    <dgm:pt modelId="{BEE552EF-0376-4B71-B22A-ABC49E639151}" type="pres">
      <dgm:prSet presAssocID="{48369D0C-7B0E-4C6D-83CC-94261780BAE7}" presName="parentNode" presStyleLbl="node1" presStyleIdx="1" presStyleCnt="3">
        <dgm:presLayoutVars>
          <dgm:chMax val="0"/>
          <dgm:bulletEnabled val="1"/>
        </dgm:presLayoutVars>
      </dgm:prSet>
      <dgm:spPr/>
      <dgm:t>
        <a:bodyPr/>
        <a:lstStyle/>
        <a:p>
          <a:endParaRPr lang="es-CL"/>
        </a:p>
      </dgm:t>
    </dgm:pt>
    <dgm:pt modelId="{E4766261-0E37-469A-B6AD-2133F2B30909}" type="pres">
      <dgm:prSet presAssocID="{48369D0C-7B0E-4C6D-83CC-94261780BAE7}" presName="childNode" presStyleLbl="node1" presStyleIdx="1" presStyleCnt="3">
        <dgm:presLayoutVars>
          <dgm:bulletEnabled val="1"/>
        </dgm:presLayoutVars>
      </dgm:prSet>
      <dgm:spPr/>
      <dgm:t>
        <a:bodyPr/>
        <a:lstStyle/>
        <a:p>
          <a:endParaRPr lang="es-CL"/>
        </a:p>
      </dgm:t>
    </dgm:pt>
    <dgm:pt modelId="{C8F75F28-230D-4291-A30F-FABF8952C38A}" type="pres">
      <dgm:prSet presAssocID="{F39330C0-4C90-451A-B157-6517FDD6081A}" presName="hSp" presStyleCnt="0"/>
      <dgm:spPr/>
    </dgm:pt>
    <dgm:pt modelId="{8ECD3947-33A1-4980-BC43-8FE8090B6403}" type="pres">
      <dgm:prSet presAssocID="{F39330C0-4C90-451A-B157-6517FDD6081A}" presName="vProcSp" presStyleCnt="0"/>
      <dgm:spPr/>
    </dgm:pt>
    <dgm:pt modelId="{7C0B18B6-56DE-4159-AFFC-D50B8E690214}" type="pres">
      <dgm:prSet presAssocID="{F39330C0-4C90-451A-B157-6517FDD6081A}" presName="vSp1" presStyleCnt="0"/>
      <dgm:spPr/>
    </dgm:pt>
    <dgm:pt modelId="{B32CB14E-043F-4D10-8349-AF9BED0FCCE2}" type="pres">
      <dgm:prSet presAssocID="{F39330C0-4C90-451A-B157-6517FDD6081A}" presName="simulatedConn" presStyleLbl="solidFgAcc1" presStyleIdx="1" presStyleCnt="2"/>
      <dgm:spPr/>
    </dgm:pt>
    <dgm:pt modelId="{D2DAE8B0-9335-421D-BBD1-6EA7DBAD912E}" type="pres">
      <dgm:prSet presAssocID="{F39330C0-4C90-451A-B157-6517FDD6081A}" presName="vSp2" presStyleCnt="0"/>
      <dgm:spPr/>
    </dgm:pt>
    <dgm:pt modelId="{F247A35C-F66C-48AD-8EA8-86A0C8C80B0B}" type="pres">
      <dgm:prSet presAssocID="{F39330C0-4C90-451A-B157-6517FDD6081A}" presName="sibTrans" presStyleCnt="0"/>
      <dgm:spPr/>
    </dgm:pt>
    <dgm:pt modelId="{352E9995-8BE3-4FC4-B902-597F7D0A4728}" type="pres">
      <dgm:prSet presAssocID="{B817112E-8DB7-4B8B-BB72-188AF7863D54}" presName="compositeNode" presStyleCnt="0">
        <dgm:presLayoutVars>
          <dgm:bulletEnabled val="1"/>
        </dgm:presLayoutVars>
      </dgm:prSet>
      <dgm:spPr/>
    </dgm:pt>
    <dgm:pt modelId="{B687CABB-C118-4CC4-9735-EE84EB562D85}" type="pres">
      <dgm:prSet presAssocID="{B817112E-8DB7-4B8B-BB72-188AF7863D54}" presName="bgRect" presStyleLbl="node1" presStyleIdx="2" presStyleCnt="3"/>
      <dgm:spPr/>
      <dgm:t>
        <a:bodyPr/>
        <a:lstStyle/>
        <a:p>
          <a:endParaRPr lang="es-CL"/>
        </a:p>
      </dgm:t>
    </dgm:pt>
    <dgm:pt modelId="{E575514F-984D-473D-899F-A6645EAD34DE}" type="pres">
      <dgm:prSet presAssocID="{B817112E-8DB7-4B8B-BB72-188AF7863D54}" presName="parentNode" presStyleLbl="node1" presStyleIdx="2" presStyleCnt="3">
        <dgm:presLayoutVars>
          <dgm:chMax val="0"/>
          <dgm:bulletEnabled val="1"/>
        </dgm:presLayoutVars>
      </dgm:prSet>
      <dgm:spPr/>
      <dgm:t>
        <a:bodyPr/>
        <a:lstStyle/>
        <a:p>
          <a:endParaRPr lang="es-CL"/>
        </a:p>
      </dgm:t>
    </dgm:pt>
    <dgm:pt modelId="{BC42D1FE-16E5-4279-9EB0-D85F1DE18437}" type="pres">
      <dgm:prSet presAssocID="{B817112E-8DB7-4B8B-BB72-188AF7863D54}" presName="childNode" presStyleLbl="node1" presStyleIdx="2" presStyleCnt="3">
        <dgm:presLayoutVars>
          <dgm:bulletEnabled val="1"/>
        </dgm:presLayoutVars>
      </dgm:prSet>
      <dgm:spPr/>
      <dgm:t>
        <a:bodyPr/>
        <a:lstStyle/>
        <a:p>
          <a:endParaRPr lang="es-CL"/>
        </a:p>
      </dgm:t>
    </dgm:pt>
  </dgm:ptLst>
  <dgm:cxnLst>
    <dgm:cxn modelId="{D4390D28-D3E7-4D57-8928-BA64AEE49042}" type="presOf" srcId="{48369D0C-7B0E-4C6D-83CC-94261780BAE7}" destId="{3E3A8C17-1C61-4529-9883-68B1E3DF90FE}" srcOrd="0" destOrd="0" presId="urn:microsoft.com/office/officeart/2005/8/layout/hProcess7"/>
    <dgm:cxn modelId="{CBED8DC6-2BC9-4570-94EB-34E7C77D532A}" srcId="{B817112E-8DB7-4B8B-BB72-188AF7863D54}" destId="{A28A716A-258C-4E01-BA1B-063772D30F75}" srcOrd="0" destOrd="0" parTransId="{93AF12A5-E003-4B8D-BE19-40DC3243F783}" sibTransId="{2717CF0A-FF70-41BD-9E38-3C82EDBE0A08}"/>
    <dgm:cxn modelId="{2410B5A5-06FA-4648-96D6-9E640A44D6B4}" srcId="{E7BC238D-1CF4-4D05-A953-FD68AA39935A}" destId="{B8BB69F2-2112-4AB9-82C6-AE7B53130517}" srcOrd="0" destOrd="0" parTransId="{0FB763E8-CADD-4BF0-A7B6-FFE9454CF2F7}" sibTransId="{05415F18-0E3C-47FC-9C18-6F2095FF4B6F}"/>
    <dgm:cxn modelId="{5CB9D73D-52EF-44BC-A133-3DF6F3E4BB8D}" srcId="{48369D0C-7B0E-4C6D-83CC-94261780BAE7}" destId="{1A6640C6-A7ED-42BF-831A-CE13E1664350}" srcOrd="4" destOrd="0" parTransId="{96DAB406-02AB-4A44-BF03-0D2CB36FC329}" sibTransId="{BF90A611-3E2D-4430-B644-F94276E29F43}"/>
    <dgm:cxn modelId="{F100A865-BADF-4297-B599-0A7BFD62DF47}" type="presOf" srcId="{521D692A-6DB9-4143-8B65-D340F67AAC66}" destId="{E4766261-0E37-469A-B6AD-2133F2B30909}" srcOrd="0" destOrd="2" presId="urn:microsoft.com/office/officeart/2005/8/layout/hProcess7"/>
    <dgm:cxn modelId="{E4C6051E-0862-499A-BB13-1303670B86C9}" srcId="{48369D0C-7B0E-4C6D-83CC-94261780BAE7}" destId="{9B41BBD2-F976-4B52-8EFE-CDE3D7EE9FD9}" srcOrd="3" destOrd="0" parTransId="{6533A321-40AB-4057-811E-80DBD5AB1B43}" sibTransId="{6FCEF058-AACE-4116-9EA1-1DE708AFAFFB}"/>
    <dgm:cxn modelId="{3EAA7B7D-24EE-4EAE-8A97-A6A52BC227F9}" srcId="{48369D0C-7B0E-4C6D-83CC-94261780BAE7}" destId="{7C168EF2-A992-4F84-ADA5-25BEAE6F4DBE}" srcOrd="0" destOrd="0" parTransId="{E5D0D6A1-AAB0-49F4-A234-AE7DE768420B}" sibTransId="{36291B1A-2476-423B-B02A-6A9936155C48}"/>
    <dgm:cxn modelId="{318C833B-3EE9-4979-B4F5-4FC55891ED22}" type="presOf" srcId="{38B269E0-A37F-45B7-9C72-2576C71FE50C}" destId="{E4766261-0E37-469A-B6AD-2133F2B30909}" srcOrd="0" destOrd="1" presId="urn:microsoft.com/office/officeart/2005/8/layout/hProcess7"/>
    <dgm:cxn modelId="{6B1A1730-659C-4302-9936-B87A3B1C7407}" type="presOf" srcId="{B817112E-8DB7-4B8B-BB72-188AF7863D54}" destId="{E575514F-984D-473D-899F-A6645EAD34DE}" srcOrd="1" destOrd="0" presId="urn:microsoft.com/office/officeart/2005/8/layout/hProcess7"/>
    <dgm:cxn modelId="{B1CE6845-BEF7-4AE3-9F52-69171F03E6BF}" type="presOf" srcId="{B8BB69F2-2112-4AB9-82C6-AE7B53130517}" destId="{153F4F2B-6CE1-4746-B5F0-A0AB0DBC35D3}" srcOrd="1" destOrd="0" presId="urn:microsoft.com/office/officeart/2005/8/layout/hProcess7"/>
    <dgm:cxn modelId="{7CC0DD4A-1482-41F2-8AE8-FC3260C92786}" type="presOf" srcId="{B8BB69F2-2112-4AB9-82C6-AE7B53130517}" destId="{B2440EF7-1ADB-4EC1-A7C9-C0FCF31B1D4A}" srcOrd="0" destOrd="0" presId="urn:microsoft.com/office/officeart/2005/8/layout/hProcess7"/>
    <dgm:cxn modelId="{84878203-ECA7-4EDB-A903-FA46D5EFB5C9}" srcId="{B8BB69F2-2112-4AB9-82C6-AE7B53130517}" destId="{C153A171-ED77-4BC9-AAF2-1B515B1BE19C}" srcOrd="0" destOrd="0" parTransId="{EAD926A2-D8B9-4139-9878-CB993D24EFC4}" sibTransId="{B5ACCC03-F753-41D8-9D38-69B58AC63684}"/>
    <dgm:cxn modelId="{D8D9F17D-65BA-4E07-8441-AC24A84F7A4C}" type="presOf" srcId="{2B15B816-9CDE-41AB-934A-DEFC8B8C1410}" destId="{E4766261-0E37-469A-B6AD-2133F2B30909}" srcOrd="0" destOrd="6" presId="urn:microsoft.com/office/officeart/2005/8/layout/hProcess7"/>
    <dgm:cxn modelId="{B04D1A2F-BE7C-46FA-8A5B-1CC13F713BCB}" srcId="{E7BC238D-1CF4-4D05-A953-FD68AA39935A}" destId="{B817112E-8DB7-4B8B-BB72-188AF7863D54}" srcOrd="2" destOrd="0" parTransId="{925A1C21-FCCA-493B-87BA-E3FE1FC355EB}" sibTransId="{88BCC57F-59FD-41A1-A0B5-AE713800D824}"/>
    <dgm:cxn modelId="{6CAC0C30-1A6A-4BDE-8E48-3D0113A91743}" type="presOf" srcId="{E7BC238D-1CF4-4D05-A953-FD68AA39935A}" destId="{AC1E4349-5943-45B5-9BDD-4798705AF20F}" srcOrd="0" destOrd="0" presId="urn:microsoft.com/office/officeart/2005/8/layout/hProcess7"/>
    <dgm:cxn modelId="{7C5170CE-8D77-4151-B362-6E9DEED5758D}" type="presOf" srcId="{3724B166-45A7-4463-9FA1-117EFA066F2F}" destId="{BC42D1FE-16E5-4279-9EB0-D85F1DE18437}" srcOrd="0" destOrd="2" presId="urn:microsoft.com/office/officeart/2005/8/layout/hProcess7"/>
    <dgm:cxn modelId="{01A5D418-7269-4D22-A8ED-84C1A51A1DD2}" type="presOf" srcId="{7C168EF2-A992-4F84-ADA5-25BEAE6F4DBE}" destId="{E4766261-0E37-469A-B6AD-2133F2B30909}" srcOrd="0" destOrd="0" presId="urn:microsoft.com/office/officeart/2005/8/layout/hProcess7"/>
    <dgm:cxn modelId="{54E59929-C02C-41D5-8FFE-192508336C5D}" srcId="{48369D0C-7B0E-4C6D-83CC-94261780BAE7}" destId="{2B15B816-9CDE-41AB-934A-DEFC8B8C1410}" srcOrd="6" destOrd="0" parTransId="{92FD5942-9DCE-4BAE-9D6B-04A460E0B17B}" sibTransId="{D31DA6DB-239F-412D-A8BF-23E0B9AD8A06}"/>
    <dgm:cxn modelId="{7DE97B06-B8E4-4FCF-9DA4-C48A7A649727}" srcId="{E7BC238D-1CF4-4D05-A953-FD68AA39935A}" destId="{48369D0C-7B0E-4C6D-83CC-94261780BAE7}" srcOrd="1" destOrd="0" parTransId="{110C60EA-CA4A-439F-94D2-2A0820CD388D}" sibTransId="{F39330C0-4C90-451A-B157-6517FDD6081A}"/>
    <dgm:cxn modelId="{03B967D2-1F9B-4F45-ADDA-CAB3E4EA3A75}" type="presOf" srcId="{25292863-1CCE-476D-9A1A-DB86BD674B78}" destId="{E4766261-0E37-469A-B6AD-2133F2B30909}" srcOrd="0" destOrd="5" presId="urn:microsoft.com/office/officeart/2005/8/layout/hProcess7"/>
    <dgm:cxn modelId="{EF8B0CE8-B424-4540-B8A7-0E495608B15A}" type="presOf" srcId="{1A6640C6-A7ED-42BF-831A-CE13E1664350}" destId="{E4766261-0E37-469A-B6AD-2133F2B30909}" srcOrd="0" destOrd="4" presId="urn:microsoft.com/office/officeart/2005/8/layout/hProcess7"/>
    <dgm:cxn modelId="{2364CA25-7712-48BE-BA17-3203B99467E8}" srcId="{48369D0C-7B0E-4C6D-83CC-94261780BAE7}" destId="{521D692A-6DB9-4143-8B65-D340F67AAC66}" srcOrd="2" destOrd="0" parTransId="{EA8757AA-1F8F-480B-BAEC-1DB6C98316DD}" sibTransId="{27F9F92E-7E40-4D6D-AEEE-EF9EA81EC12E}"/>
    <dgm:cxn modelId="{95287AAC-DE7F-47BC-999E-3AF284383FAB}" srcId="{B817112E-8DB7-4B8B-BB72-188AF7863D54}" destId="{A8A15709-AAEF-4A3B-866C-6FF17A868E76}" srcOrd="1" destOrd="0" parTransId="{8C49785C-4C8A-4EBF-8DDB-1D8775046D4B}" sibTransId="{E315DD2E-0984-40B8-86AF-B7940F8D563F}"/>
    <dgm:cxn modelId="{873D0B9C-03D9-48AE-A971-AA9F4FD5CBD2}" type="presOf" srcId="{A8A15709-AAEF-4A3B-866C-6FF17A868E76}" destId="{BC42D1FE-16E5-4279-9EB0-D85F1DE18437}" srcOrd="0" destOrd="1" presId="urn:microsoft.com/office/officeart/2005/8/layout/hProcess7"/>
    <dgm:cxn modelId="{E4D33E02-1C39-4BC4-93F5-67A81D8094FD}" type="presOf" srcId="{48369D0C-7B0E-4C6D-83CC-94261780BAE7}" destId="{BEE552EF-0376-4B71-B22A-ABC49E639151}" srcOrd="1" destOrd="0" presId="urn:microsoft.com/office/officeart/2005/8/layout/hProcess7"/>
    <dgm:cxn modelId="{79F1D41B-5B7A-4E31-A491-E263C505E345}" type="presOf" srcId="{C153A171-ED77-4BC9-AAF2-1B515B1BE19C}" destId="{D3BC840D-DF0C-44C0-B55B-F04CCB9E18DD}" srcOrd="0" destOrd="0" presId="urn:microsoft.com/office/officeart/2005/8/layout/hProcess7"/>
    <dgm:cxn modelId="{AD68E564-8C0B-4CDB-8EAC-E2FD6E3F3560}" type="presOf" srcId="{A28A716A-258C-4E01-BA1B-063772D30F75}" destId="{BC42D1FE-16E5-4279-9EB0-D85F1DE18437}" srcOrd="0" destOrd="0" presId="urn:microsoft.com/office/officeart/2005/8/layout/hProcess7"/>
    <dgm:cxn modelId="{ACFE60AD-5A6C-488C-9347-71445E2BE97B}" srcId="{B817112E-8DB7-4B8B-BB72-188AF7863D54}" destId="{3724B166-45A7-4463-9FA1-117EFA066F2F}" srcOrd="2" destOrd="0" parTransId="{94AF58FE-A373-4011-B126-9F2194F75C4E}" sibTransId="{E045F0D1-7C99-416F-8229-74F117753350}"/>
    <dgm:cxn modelId="{595660A7-0011-4818-A52F-815275C869EC}" srcId="{48369D0C-7B0E-4C6D-83CC-94261780BAE7}" destId="{38B269E0-A37F-45B7-9C72-2576C71FE50C}" srcOrd="1" destOrd="0" parTransId="{E1D2D8DA-A15D-4FC0-95D5-837F4CBD1FC7}" sibTransId="{1D322841-DB1B-4593-A8D6-7691DA76A529}"/>
    <dgm:cxn modelId="{35F3DB2F-0659-4868-B110-07BAB0D74CC4}" type="presOf" srcId="{B817112E-8DB7-4B8B-BB72-188AF7863D54}" destId="{B687CABB-C118-4CC4-9735-EE84EB562D85}" srcOrd="0" destOrd="0" presId="urn:microsoft.com/office/officeart/2005/8/layout/hProcess7"/>
    <dgm:cxn modelId="{B99CF845-6BAC-4D2C-9535-955F6715E5DF}" srcId="{48369D0C-7B0E-4C6D-83CC-94261780BAE7}" destId="{25292863-1CCE-476D-9A1A-DB86BD674B78}" srcOrd="5" destOrd="0" parTransId="{1DAE3284-1768-406C-8DF7-A4AA662259F1}" sibTransId="{DD66006E-0F20-44C5-814B-96F2B451716A}"/>
    <dgm:cxn modelId="{9B3C671C-2684-4AF4-9C50-46081D7680E8}" type="presOf" srcId="{9B41BBD2-F976-4B52-8EFE-CDE3D7EE9FD9}" destId="{E4766261-0E37-469A-B6AD-2133F2B30909}" srcOrd="0" destOrd="3" presId="urn:microsoft.com/office/officeart/2005/8/layout/hProcess7"/>
    <dgm:cxn modelId="{36B47754-4289-48F4-8B7D-CC0BCE054F22}" type="presParOf" srcId="{AC1E4349-5943-45B5-9BDD-4798705AF20F}" destId="{6DFA6C95-DCA8-40F6-98DB-EC88281059C7}" srcOrd="0" destOrd="0" presId="urn:microsoft.com/office/officeart/2005/8/layout/hProcess7"/>
    <dgm:cxn modelId="{A6C5B246-7898-4142-A233-6F657CF9C0F3}" type="presParOf" srcId="{6DFA6C95-DCA8-40F6-98DB-EC88281059C7}" destId="{B2440EF7-1ADB-4EC1-A7C9-C0FCF31B1D4A}" srcOrd="0" destOrd="0" presId="urn:microsoft.com/office/officeart/2005/8/layout/hProcess7"/>
    <dgm:cxn modelId="{5F229449-FD38-4337-8BC4-2E7C2600B9F5}" type="presParOf" srcId="{6DFA6C95-DCA8-40F6-98DB-EC88281059C7}" destId="{153F4F2B-6CE1-4746-B5F0-A0AB0DBC35D3}" srcOrd="1" destOrd="0" presId="urn:microsoft.com/office/officeart/2005/8/layout/hProcess7"/>
    <dgm:cxn modelId="{212DE107-F56F-430C-83EF-B0511E12A029}" type="presParOf" srcId="{6DFA6C95-DCA8-40F6-98DB-EC88281059C7}" destId="{D3BC840D-DF0C-44C0-B55B-F04CCB9E18DD}" srcOrd="2" destOrd="0" presId="urn:microsoft.com/office/officeart/2005/8/layout/hProcess7"/>
    <dgm:cxn modelId="{F0A77D8C-1B29-461C-869A-3A5BDFC5671E}" type="presParOf" srcId="{AC1E4349-5943-45B5-9BDD-4798705AF20F}" destId="{EA72A758-1144-4EB2-9D0C-A6CD541A5487}" srcOrd="1" destOrd="0" presId="urn:microsoft.com/office/officeart/2005/8/layout/hProcess7"/>
    <dgm:cxn modelId="{6065883D-5C8E-40F5-902D-91731688C1E2}" type="presParOf" srcId="{AC1E4349-5943-45B5-9BDD-4798705AF20F}" destId="{19229609-B558-4B14-8F62-B179F0CC17F2}" srcOrd="2" destOrd="0" presId="urn:microsoft.com/office/officeart/2005/8/layout/hProcess7"/>
    <dgm:cxn modelId="{60FFD4F5-063F-4204-8A09-6AE1B3BBE739}" type="presParOf" srcId="{19229609-B558-4B14-8F62-B179F0CC17F2}" destId="{19102F7B-E1B8-4C27-8A68-A6BF9E53C879}" srcOrd="0" destOrd="0" presId="urn:microsoft.com/office/officeart/2005/8/layout/hProcess7"/>
    <dgm:cxn modelId="{F25A6A6D-8A28-41B2-903D-FEECFACDE840}" type="presParOf" srcId="{19229609-B558-4B14-8F62-B179F0CC17F2}" destId="{362D12C5-9DCD-44CC-B955-885726071ADA}" srcOrd="1" destOrd="0" presId="urn:microsoft.com/office/officeart/2005/8/layout/hProcess7"/>
    <dgm:cxn modelId="{2A1D738A-7315-409E-86AB-7BFD205317DD}" type="presParOf" srcId="{19229609-B558-4B14-8F62-B179F0CC17F2}" destId="{C85486EC-9A2D-4148-823B-5775328048AC}" srcOrd="2" destOrd="0" presId="urn:microsoft.com/office/officeart/2005/8/layout/hProcess7"/>
    <dgm:cxn modelId="{420F0315-EC50-48FE-8A24-6D9005F47202}" type="presParOf" srcId="{AC1E4349-5943-45B5-9BDD-4798705AF20F}" destId="{449CAEBA-41A5-4782-8808-671D388D7829}" srcOrd="3" destOrd="0" presId="urn:microsoft.com/office/officeart/2005/8/layout/hProcess7"/>
    <dgm:cxn modelId="{248205D0-1D47-46E4-9068-84CEAD19239D}" type="presParOf" srcId="{AC1E4349-5943-45B5-9BDD-4798705AF20F}" destId="{20A7120C-F27D-45A5-8FE4-E48393F6B5FD}" srcOrd="4" destOrd="0" presId="urn:microsoft.com/office/officeart/2005/8/layout/hProcess7"/>
    <dgm:cxn modelId="{89B6B672-EF16-4A7A-A67E-C41676DCEEA6}" type="presParOf" srcId="{20A7120C-F27D-45A5-8FE4-E48393F6B5FD}" destId="{3E3A8C17-1C61-4529-9883-68B1E3DF90FE}" srcOrd="0" destOrd="0" presId="urn:microsoft.com/office/officeart/2005/8/layout/hProcess7"/>
    <dgm:cxn modelId="{74C60285-7A7B-48D0-8473-681AB47847B2}" type="presParOf" srcId="{20A7120C-F27D-45A5-8FE4-E48393F6B5FD}" destId="{BEE552EF-0376-4B71-B22A-ABC49E639151}" srcOrd="1" destOrd="0" presId="urn:microsoft.com/office/officeart/2005/8/layout/hProcess7"/>
    <dgm:cxn modelId="{E8F86201-FF79-441A-B6FD-24D209CEF121}" type="presParOf" srcId="{20A7120C-F27D-45A5-8FE4-E48393F6B5FD}" destId="{E4766261-0E37-469A-B6AD-2133F2B30909}" srcOrd="2" destOrd="0" presId="urn:microsoft.com/office/officeart/2005/8/layout/hProcess7"/>
    <dgm:cxn modelId="{160D2709-FC9E-450E-86D3-B04B7A7F1399}" type="presParOf" srcId="{AC1E4349-5943-45B5-9BDD-4798705AF20F}" destId="{C8F75F28-230D-4291-A30F-FABF8952C38A}" srcOrd="5" destOrd="0" presId="urn:microsoft.com/office/officeart/2005/8/layout/hProcess7"/>
    <dgm:cxn modelId="{7D502DBF-2C9E-4CBD-B889-D2B496510845}" type="presParOf" srcId="{AC1E4349-5943-45B5-9BDD-4798705AF20F}" destId="{8ECD3947-33A1-4980-BC43-8FE8090B6403}" srcOrd="6" destOrd="0" presId="urn:microsoft.com/office/officeart/2005/8/layout/hProcess7"/>
    <dgm:cxn modelId="{964560C9-0976-4482-A29A-7B57CFE827DF}" type="presParOf" srcId="{8ECD3947-33A1-4980-BC43-8FE8090B6403}" destId="{7C0B18B6-56DE-4159-AFFC-D50B8E690214}" srcOrd="0" destOrd="0" presId="urn:microsoft.com/office/officeart/2005/8/layout/hProcess7"/>
    <dgm:cxn modelId="{FE067D69-82B6-4574-A200-346281E723F3}" type="presParOf" srcId="{8ECD3947-33A1-4980-BC43-8FE8090B6403}" destId="{B32CB14E-043F-4D10-8349-AF9BED0FCCE2}" srcOrd="1" destOrd="0" presId="urn:microsoft.com/office/officeart/2005/8/layout/hProcess7"/>
    <dgm:cxn modelId="{B15503F5-F48E-4C3F-A8A5-7EF453B1C84D}" type="presParOf" srcId="{8ECD3947-33A1-4980-BC43-8FE8090B6403}" destId="{D2DAE8B0-9335-421D-BBD1-6EA7DBAD912E}" srcOrd="2" destOrd="0" presId="urn:microsoft.com/office/officeart/2005/8/layout/hProcess7"/>
    <dgm:cxn modelId="{A19EE459-81D7-408B-997C-5617EDAEE8CA}" type="presParOf" srcId="{AC1E4349-5943-45B5-9BDD-4798705AF20F}" destId="{F247A35C-F66C-48AD-8EA8-86A0C8C80B0B}" srcOrd="7" destOrd="0" presId="urn:microsoft.com/office/officeart/2005/8/layout/hProcess7"/>
    <dgm:cxn modelId="{ED14EDFB-F20A-4EA6-AEC2-36F740D7F33C}" type="presParOf" srcId="{AC1E4349-5943-45B5-9BDD-4798705AF20F}" destId="{352E9995-8BE3-4FC4-B902-597F7D0A4728}" srcOrd="8" destOrd="0" presId="urn:microsoft.com/office/officeart/2005/8/layout/hProcess7"/>
    <dgm:cxn modelId="{C552F46F-04B4-49B4-A67B-B66DC6A45CDE}" type="presParOf" srcId="{352E9995-8BE3-4FC4-B902-597F7D0A4728}" destId="{B687CABB-C118-4CC4-9735-EE84EB562D85}" srcOrd="0" destOrd="0" presId="urn:microsoft.com/office/officeart/2005/8/layout/hProcess7"/>
    <dgm:cxn modelId="{B5052DFF-5C02-42EF-9E7D-141B5AF6CF98}" type="presParOf" srcId="{352E9995-8BE3-4FC4-B902-597F7D0A4728}" destId="{E575514F-984D-473D-899F-A6645EAD34DE}" srcOrd="1" destOrd="0" presId="urn:microsoft.com/office/officeart/2005/8/layout/hProcess7"/>
    <dgm:cxn modelId="{F4B686D7-2A1E-4458-85D1-5ADCBBDC4EB6}" type="presParOf" srcId="{352E9995-8BE3-4FC4-B902-597F7D0A4728}" destId="{BC42D1FE-16E5-4279-9EB0-D85F1DE18437}" srcOrd="2" destOrd="0" presId="urn:microsoft.com/office/officeart/2005/8/layout/hProcess7"/>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6C4AA7-B8C6-46C6-A168-7F21BB5A16AA}" type="doc">
      <dgm:prSet loTypeId="urn:microsoft.com/office/officeart/2005/8/layout/pList2" loCatId="list" qsTypeId="urn:microsoft.com/office/officeart/2005/8/quickstyle/simple1" qsCatId="simple" csTypeId="urn:microsoft.com/office/officeart/2005/8/colors/colorful1" csCatId="colorful" phldr="1"/>
      <dgm:spPr/>
    </dgm:pt>
    <dgm:pt modelId="{E5C0554D-D16D-45E4-AB49-766151E2E6FB}">
      <dgm:prSet phldrT="[Texto]"/>
      <dgm:spPr/>
      <dgm:t>
        <a:bodyPr/>
        <a:lstStyle/>
        <a:p>
          <a:r>
            <a:rPr lang="es-CL" dirty="0" smtClean="0"/>
            <a:t>EVENTOS SOCIALES MASIVOS</a:t>
          </a:r>
          <a:endParaRPr lang="es-CL" dirty="0"/>
        </a:p>
      </dgm:t>
    </dgm:pt>
    <dgm:pt modelId="{16F9284B-8D00-43BB-8E82-DD655B6CE84D}" type="parTrans" cxnId="{48A051B0-5AC5-401E-9C61-D439697B4821}">
      <dgm:prSet/>
      <dgm:spPr/>
      <dgm:t>
        <a:bodyPr/>
        <a:lstStyle/>
        <a:p>
          <a:endParaRPr lang="es-CL"/>
        </a:p>
      </dgm:t>
    </dgm:pt>
    <dgm:pt modelId="{314C77B1-DBED-4A96-B7FA-42B092F8D6E2}" type="sibTrans" cxnId="{48A051B0-5AC5-401E-9C61-D439697B4821}">
      <dgm:prSet/>
      <dgm:spPr/>
      <dgm:t>
        <a:bodyPr/>
        <a:lstStyle/>
        <a:p>
          <a:endParaRPr lang="es-CL"/>
        </a:p>
      </dgm:t>
    </dgm:pt>
    <dgm:pt modelId="{F981B03F-69D0-4B6B-BBCB-094D5F87DCC8}">
      <dgm:prSet phldrT="[Texto]"/>
      <dgm:spPr/>
      <dgm:t>
        <a:bodyPr/>
        <a:lstStyle/>
        <a:p>
          <a:r>
            <a:rPr lang="es-CL" dirty="0" smtClean="0"/>
            <a:t>MUSICA EN ALTO VOLUMEN</a:t>
          </a:r>
          <a:endParaRPr lang="es-CL" dirty="0"/>
        </a:p>
      </dgm:t>
    </dgm:pt>
    <dgm:pt modelId="{4C5FD5A4-E4D3-4128-A684-76B2FF31C3C5}" type="parTrans" cxnId="{89BB3660-E774-4649-B6AA-21D8E0E8D8A1}">
      <dgm:prSet/>
      <dgm:spPr/>
      <dgm:t>
        <a:bodyPr/>
        <a:lstStyle/>
        <a:p>
          <a:endParaRPr lang="es-CL"/>
        </a:p>
      </dgm:t>
    </dgm:pt>
    <dgm:pt modelId="{B96DCA9D-6D8D-428F-9734-9DEB3D68AF72}" type="sibTrans" cxnId="{89BB3660-E774-4649-B6AA-21D8E0E8D8A1}">
      <dgm:prSet/>
      <dgm:spPr/>
      <dgm:t>
        <a:bodyPr/>
        <a:lstStyle/>
        <a:p>
          <a:endParaRPr lang="es-CL"/>
        </a:p>
      </dgm:t>
    </dgm:pt>
    <dgm:pt modelId="{320ECBB2-12EF-42C7-A7CF-0B7B437F8911}">
      <dgm:prSet phldrT="[Texto]" custT="1"/>
      <dgm:spPr/>
      <dgm:t>
        <a:bodyPr/>
        <a:lstStyle/>
        <a:p>
          <a:r>
            <a:rPr lang="es-CL" sz="2400" dirty="0" smtClean="0"/>
            <a:t>LUGARES PUBLICOS CON ALTO NUMERO DE SUPERFICIES DE CONTACTO</a:t>
          </a:r>
          <a:endParaRPr lang="es-CL" sz="2400" dirty="0"/>
        </a:p>
      </dgm:t>
    </dgm:pt>
    <dgm:pt modelId="{D0249D45-8DAA-4C1D-B6F9-B935A03EA0E5}" type="parTrans" cxnId="{833F4329-7DAE-4F78-A6E7-E9C7DCD46C17}">
      <dgm:prSet/>
      <dgm:spPr/>
      <dgm:t>
        <a:bodyPr/>
        <a:lstStyle/>
        <a:p>
          <a:endParaRPr lang="es-CL"/>
        </a:p>
      </dgm:t>
    </dgm:pt>
    <dgm:pt modelId="{80F64346-729A-4947-BF98-AB77672DE977}" type="sibTrans" cxnId="{833F4329-7DAE-4F78-A6E7-E9C7DCD46C17}">
      <dgm:prSet/>
      <dgm:spPr/>
      <dgm:t>
        <a:bodyPr/>
        <a:lstStyle/>
        <a:p>
          <a:endParaRPr lang="es-CL"/>
        </a:p>
      </dgm:t>
    </dgm:pt>
    <dgm:pt modelId="{C89075B7-CA3E-47FC-91C8-A1C1407DFE7D}">
      <dgm:prSet phldrT="[Texto]" custT="1"/>
      <dgm:spPr/>
      <dgm:t>
        <a:bodyPr/>
        <a:lstStyle/>
        <a:p>
          <a:r>
            <a:rPr lang="es-CL" sz="2000" dirty="0" smtClean="0"/>
            <a:t>MALA VENTILACIÓN </a:t>
          </a:r>
        </a:p>
        <a:p>
          <a:r>
            <a:rPr lang="es-CL" sz="2000" dirty="0" smtClean="0"/>
            <a:t>Y AIRE ACONDICIONADO</a:t>
          </a:r>
          <a:endParaRPr lang="es-CL" sz="2000" dirty="0"/>
        </a:p>
      </dgm:t>
    </dgm:pt>
    <dgm:pt modelId="{47287DEB-969F-484C-91A2-A7D9B96155AF}" type="parTrans" cxnId="{CC0C6CA2-759B-4030-8A46-B5B4A610E705}">
      <dgm:prSet/>
      <dgm:spPr/>
      <dgm:t>
        <a:bodyPr/>
        <a:lstStyle/>
        <a:p>
          <a:endParaRPr lang="es-CL"/>
        </a:p>
      </dgm:t>
    </dgm:pt>
    <dgm:pt modelId="{980F0BBD-3608-4AA6-8D9F-F44F8CA80FDF}" type="sibTrans" cxnId="{CC0C6CA2-759B-4030-8A46-B5B4A610E705}">
      <dgm:prSet/>
      <dgm:spPr/>
      <dgm:t>
        <a:bodyPr/>
        <a:lstStyle/>
        <a:p>
          <a:endParaRPr lang="es-CL"/>
        </a:p>
      </dgm:t>
    </dgm:pt>
    <dgm:pt modelId="{0F74F8DB-2E5D-43D5-AD8B-6DCBA0C0397D}" type="pres">
      <dgm:prSet presAssocID="{176C4AA7-B8C6-46C6-A168-7F21BB5A16AA}" presName="Name0" presStyleCnt="0">
        <dgm:presLayoutVars>
          <dgm:dir/>
          <dgm:resizeHandles val="exact"/>
        </dgm:presLayoutVars>
      </dgm:prSet>
      <dgm:spPr/>
    </dgm:pt>
    <dgm:pt modelId="{DDCD5019-92B8-4D2E-B3A9-7B3CC3F793EB}" type="pres">
      <dgm:prSet presAssocID="{176C4AA7-B8C6-46C6-A168-7F21BB5A16AA}" presName="bkgdShp" presStyleLbl="alignAccFollowNode1" presStyleIdx="0" presStyleCnt="1" custLinFactNeighborX="-2290" custLinFactNeighborY="-19960"/>
      <dgm:spPr/>
    </dgm:pt>
    <dgm:pt modelId="{F1877C9D-9E78-40DC-8031-42BBB86045F6}" type="pres">
      <dgm:prSet presAssocID="{176C4AA7-B8C6-46C6-A168-7F21BB5A16AA}" presName="linComp" presStyleCnt="0"/>
      <dgm:spPr/>
    </dgm:pt>
    <dgm:pt modelId="{76F18C45-5D02-4793-83FC-F1FC18D6851E}" type="pres">
      <dgm:prSet presAssocID="{E5C0554D-D16D-45E4-AB49-766151E2E6FB}" presName="compNode" presStyleCnt="0"/>
      <dgm:spPr/>
    </dgm:pt>
    <dgm:pt modelId="{8FD8B9C0-03E1-44CE-B945-79C76BD0C682}" type="pres">
      <dgm:prSet presAssocID="{E5C0554D-D16D-45E4-AB49-766151E2E6FB}" presName="node" presStyleLbl="node1" presStyleIdx="0" presStyleCnt="4">
        <dgm:presLayoutVars>
          <dgm:bulletEnabled val="1"/>
        </dgm:presLayoutVars>
      </dgm:prSet>
      <dgm:spPr/>
      <dgm:t>
        <a:bodyPr/>
        <a:lstStyle/>
        <a:p>
          <a:endParaRPr lang="es-CL"/>
        </a:p>
      </dgm:t>
    </dgm:pt>
    <dgm:pt modelId="{5DA589D9-7F4E-4ED5-AFA6-A61ECDD50599}" type="pres">
      <dgm:prSet presAssocID="{E5C0554D-D16D-45E4-AB49-766151E2E6FB}" presName="invisiNode" presStyleLbl="node1" presStyleIdx="0" presStyleCnt="4"/>
      <dgm:spPr/>
    </dgm:pt>
    <dgm:pt modelId="{3E49963D-96DB-4F13-9CAD-2FE281E480C3}" type="pres">
      <dgm:prSet presAssocID="{E5C0554D-D16D-45E4-AB49-766151E2E6FB}" presName="imagNode" presStyleLbl="fgImgPlace1" presStyleIdx="0" presStyleCnt="4"/>
      <dgm:spPr>
        <a:blipFill rotWithShape="1">
          <a:blip xmlns:r="http://schemas.openxmlformats.org/officeDocument/2006/relationships" r:embed="rId1"/>
          <a:stretch>
            <a:fillRect/>
          </a:stretch>
        </a:blipFill>
      </dgm:spPr>
    </dgm:pt>
    <dgm:pt modelId="{DC406248-EEAD-41E0-A23A-FB45FD77E94E}" type="pres">
      <dgm:prSet presAssocID="{314C77B1-DBED-4A96-B7FA-42B092F8D6E2}" presName="sibTrans" presStyleLbl="sibTrans2D1" presStyleIdx="0" presStyleCnt="0"/>
      <dgm:spPr/>
      <dgm:t>
        <a:bodyPr/>
        <a:lstStyle/>
        <a:p>
          <a:endParaRPr lang="es-CL"/>
        </a:p>
      </dgm:t>
    </dgm:pt>
    <dgm:pt modelId="{F9FD7AE1-7E8D-46DB-B5D7-8C7E84D7723A}" type="pres">
      <dgm:prSet presAssocID="{F981B03F-69D0-4B6B-BBCB-094D5F87DCC8}" presName="compNode" presStyleCnt="0"/>
      <dgm:spPr/>
    </dgm:pt>
    <dgm:pt modelId="{6E91F2D1-4E8A-47EE-AE6F-31BD2B56186B}" type="pres">
      <dgm:prSet presAssocID="{F981B03F-69D0-4B6B-BBCB-094D5F87DCC8}" presName="node" presStyleLbl="node1" presStyleIdx="1" presStyleCnt="4">
        <dgm:presLayoutVars>
          <dgm:bulletEnabled val="1"/>
        </dgm:presLayoutVars>
      </dgm:prSet>
      <dgm:spPr/>
      <dgm:t>
        <a:bodyPr/>
        <a:lstStyle/>
        <a:p>
          <a:endParaRPr lang="es-CL"/>
        </a:p>
      </dgm:t>
    </dgm:pt>
    <dgm:pt modelId="{712EB9EB-E166-4265-A23F-713CD5F21A1D}" type="pres">
      <dgm:prSet presAssocID="{F981B03F-69D0-4B6B-BBCB-094D5F87DCC8}" presName="invisiNode" presStyleLbl="node1" presStyleIdx="1" presStyleCnt="4"/>
      <dgm:spPr/>
    </dgm:pt>
    <dgm:pt modelId="{FA83D01E-A20C-45FF-B752-D83AC0D5332A}" type="pres">
      <dgm:prSet presAssocID="{F981B03F-69D0-4B6B-BBCB-094D5F87DCC8}" presName="imagNode" presStyleLbl="fgImgPlace1" presStyleIdx="1" presStyleCnt="4"/>
      <dgm:spPr>
        <a:blipFill rotWithShape="1">
          <a:blip xmlns:r="http://schemas.openxmlformats.org/officeDocument/2006/relationships" r:embed="rId2"/>
          <a:stretch>
            <a:fillRect/>
          </a:stretch>
        </a:blipFill>
      </dgm:spPr>
    </dgm:pt>
    <dgm:pt modelId="{8CDEAC7A-A8F6-44FC-A1D2-50C1832E3742}" type="pres">
      <dgm:prSet presAssocID="{B96DCA9D-6D8D-428F-9734-9DEB3D68AF72}" presName="sibTrans" presStyleLbl="sibTrans2D1" presStyleIdx="0" presStyleCnt="0"/>
      <dgm:spPr/>
      <dgm:t>
        <a:bodyPr/>
        <a:lstStyle/>
        <a:p>
          <a:endParaRPr lang="es-CL"/>
        </a:p>
      </dgm:t>
    </dgm:pt>
    <dgm:pt modelId="{55BECE54-CB3A-4F33-AC38-DD08B2FF1D60}" type="pres">
      <dgm:prSet presAssocID="{320ECBB2-12EF-42C7-A7CF-0B7B437F8911}" presName="compNode" presStyleCnt="0"/>
      <dgm:spPr/>
    </dgm:pt>
    <dgm:pt modelId="{5D2643A2-B7E3-4245-B24D-DCA38086FE58}" type="pres">
      <dgm:prSet presAssocID="{320ECBB2-12EF-42C7-A7CF-0B7B437F8911}" presName="node" presStyleLbl="node1" presStyleIdx="2" presStyleCnt="4">
        <dgm:presLayoutVars>
          <dgm:bulletEnabled val="1"/>
        </dgm:presLayoutVars>
      </dgm:prSet>
      <dgm:spPr/>
      <dgm:t>
        <a:bodyPr/>
        <a:lstStyle/>
        <a:p>
          <a:endParaRPr lang="es-CL"/>
        </a:p>
      </dgm:t>
    </dgm:pt>
    <dgm:pt modelId="{EB4DC590-5DF4-4997-9CAA-8545D7FD2671}" type="pres">
      <dgm:prSet presAssocID="{320ECBB2-12EF-42C7-A7CF-0B7B437F8911}" presName="invisiNode" presStyleLbl="node1" presStyleIdx="2" presStyleCnt="4"/>
      <dgm:spPr/>
    </dgm:pt>
    <dgm:pt modelId="{E57C1E4F-73B4-43C9-AE7C-57FE952D16BC}" type="pres">
      <dgm:prSet presAssocID="{320ECBB2-12EF-42C7-A7CF-0B7B437F8911}" presName="imagNode" presStyleLbl="fgImgPlace1" presStyleIdx="2" presStyleCnt="4"/>
      <dgm:spPr>
        <a:blipFill rotWithShape="1">
          <a:blip xmlns:r="http://schemas.openxmlformats.org/officeDocument/2006/relationships" r:embed="rId3"/>
          <a:stretch>
            <a:fillRect/>
          </a:stretch>
        </a:blipFill>
      </dgm:spPr>
    </dgm:pt>
    <dgm:pt modelId="{12886F5A-A69C-48C4-996C-5FC69D269578}" type="pres">
      <dgm:prSet presAssocID="{80F64346-729A-4947-BF98-AB77672DE977}" presName="sibTrans" presStyleLbl="sibTrans2D1" presStyleIdx="0" presStyleCnt="0"/>
      <dgm:spPr/>
      <dgm:t>
        <a:bodyPr/>
        <a:lstStyle/>
        <a:p>
          <a:endParaRPr lang="es-CL"/>
        </a:p>
      </dgm:t>
    </dgm:pt>
    <dgm:pt modelId="{B8571292-3193-4262-BAF0-5787B67B4449}" type="pres">
      <dgm:prSet presAssocID="{C89075B7-CA3E-47FC-91C8-A1C1407DFE7D}" presName="compNode" presStyleCnt="0"/>
      <dgm:spPr/>
    </dgm:pt>
    <dgm:pt modelId="{1CF5EA2F-7C21-495A-A64B-CCB77374F1B4}" type="pres">
      <dgm:prSet presAssocID="{C89075B7-CA3E-47FC-91C8-A1C1407DFE7D}" presName="node" presStyleLbl="node1" presStyleIdx="3" presStyleCnt="4">
        <dgm:presLayoutVars>
          <dgm:bulletEnabled val="1"/>
        </dgm:presLayoutVars>
      </dgm:prSet>
      <dgm:spPr/>
      <dgm:t>
        <a:bodyPr/>
        <a:lstStyle/>
        <a:p>
          <a:endParaRPr lang="es-CL"/>
        </a:p>
      </dgm:t>
    </dgm:pt>
    <dgm:pt modelId="{79F1FE9B-0F43-41A5-B7F1-44389456B9AD}" type="pres">
      <dgm:prSet presAssocID="{C89075B7-CA3E-47FC-91C8-A1C1407DFE7D}" presName="invisiNode" presStyleLbl="node1" presStyleIdx="3" presStyleCnt="4"/>
      <dgm:spPr/>
    </dgm:pt>
    <dgm:pt modelId="{1861902B-4164-4590-8D8F-322471F93AC6}" type="pres">
      <dgm:prSet presAssocID="{C89075B7-CA3E-47FC-91C8-A1C1407DFE7D}" presName="imagNode" presStyleLbl="fgImgPlace1" presStyleIdx="3" presStyleCnt="4"/>
      <dgm:spPr>
        <a:blipFill rotWithShape="1">
          <a:blip xmlns:r="http://schemas.openxmlformats.org/officeDocument/2006/relationships" r:embed="rId4"/>
          <a:stretch>
            <a:fillRect/>
          </a:stretch>
        </a:blipFill>
      </dgm:spPr>
    </dgm:pt>
  </dgm:ptLst>
  <dgm:cxnLst>
    <dgm:cxn modelId="{9D271A12-C9A5-41B6-8A7E-A5EAFF0052E6}" type="presOf" srcId="{B96DCA9D-6D8D-428F-9734-9DEB3D68AF72}" destId="{8CDEAC7A-A8F6-44FC-A1D2-50C1832E3742}" srcOrd="0" destOrd="0" presId="urn:microsoft.com/office/officeart/2005/8/layout/pList2"/>
    <dgm:cxn modelId="{89BB3660-E774-4649-B6AA-21D8E0E8D8A1}" srcId="{176C4AA7-B8C6-46C6-A168-7F21BB5A16AA}" destId="{F981B03F-69D0-4B6B-BBCB-094D5F87DCC8}" srcOrd="1" destOrd="0" parTransId="{4C5FD5A4-E4D3-4128-A684-76B2FF31C3C5}" sibTransId="{B96DCA9D-6D8D-428F-9734-9DEB3D68AF72}"/>
    <dgm:cxn modelId="{B980FCCC-021F-4558-AA63-19D3494BFD33}" type="presOf" srcId="{E5C0554D-D16D-45E4-AB49-766151E2E6FB}" destId="{8FD8B9C0-03E1-44CE-B945-79C76BD0C682}" srcOrd="0" destOrd="0" presId="urn:microsoft.com/office/officeart/2005/8/layout/pList2"/>
    <dgm:cxn modelId="{CC0C6CA2-759B-4030-8A46-B5B4A610E705}" srcId="{176C4AA7-B8C6-46C6-A168-7F21BB5A16AA}" destId="{C89075B7-CA3E-47FC-91C8-A1C1407DFE7D}" srcOrd="3" destOrd="0" parTransId="{47287DEB-969F-484C-91A2-A7D9B96155AF}" sibTransId="{980F0BBD-3608-4AA6-8D9F-F44F8CA80FDF}"/>
    <dgm:cxn modelId="{821375A1-ED7F-425A-86F0-9F45E7261297}" type="presOf" srcId="{F981B03F-69D0-4B6B-BBCB-094D5F87DCC8}" destId="{6E91F2D1-4E8A-47EE-AE6F-31BD2B56186B}" srcOrd="0" destOrd="0" presId="urn:microsoft.com/office/officeart/2005/8/layout/pList2"/>
    <dgm:cxn modelId="{6D48DB22-7B56-4378-9E33-F9B4D230F944}" type="presOf" srcId="{320ECBB2-12EF-42C7-A7CF-0B7B437F8911}" destId="{5D2643A2-B7E3-4245-B24D-DCA38086FE58}" srcOrd="0" destOrd="0" presId="urn:microsoft.com/office/officeart/2005/8/layout/pList2"/>
    <dgm:cxn modelId="{3096BA30-D0AC-4338-AF85-B1D273F6296F}" type="presOf" srcId="{176C4AA7-B8C6-46C6-A168-7F21BB5A16AA}" destId="{0F74F8DB-2E5D-43D5-AD8B-6DCBA0C0397D}" srcOrd="0" destOrd="0" presId="urn:microsoft.com/office/officeart/2005/8/layout/pList2"/>
    <dgm:cxn modelId="{48A051B0-5AC5-401E-9C61-D439697B4821}" srcId="{176C4AA7-B8C6-46C6-A168-7F21BB5A16AA}" destId="{E5C0554D-D16D-45E4-AB49-766151E2E6FB}" srcOrd="0" destOrd="0" parTransId="{16F9284B-8D00-43BB-8E82-DD655B6CE84D}" sibTransId="{314C77B1-DBED-4A96-B7FA-42B092F8D6E2}"/>
    <dgm:cxn modelId="{B9840E6D-6A28-4D15-8CD0-089B2E235354}" type="presOf" srcId="{314C77B1-DBED-4A96-B7FA-42B092F8D6E2}" destId="{DC406248-EEAD-41E0-A23A-FB45FD77E94E}" srcOrd="0" destOrd="0" presId="urn:microsoft.com/office/officeart/2005/8/layout/pList2"/>
    <dgm:cxn modelId="{833F4329-7DAE-4F78-A6E7-E9C7DCD46C17}" srcId="{176C4AA7-B8C6-46C6-A168-7F21BB5A16AA}" destId="{320ECBB2-12EF-42C7-A7CF-0B7B437F8911}" srcOrd="2" destOrd="0" parTransId="{D0249D45-8DAA-4C1D-B6F9-B935A03EA0E5}" sibTransId="{80F64346-729A-4947-BF98-AB77672DE977}"/>
    <dgm:cxn modelId="{AA2AA356-C690-4F13-BE7B-2BF1D37529DB}" type="presOf" srcId="{80F64346-729A-4947-BF98-AB77672DE977}" destId="{12886F5A-A69C-48C4-996C-5FC69D269578}" srcOrd="0" destOrd="0" presId="urn:microsoft.com/office/officeart/2005/8/layout/pList2"/>
    <dgm:cxn modelId="{012E5A24-A08A-4D51-ABD4-8309C42C979E}" type="presOf" srcId="{C89075B7-CA3E-47FC-91C8-A1C1407DFE7D}" destId="{1CF5EA2F-7C21-495A-A64B-CCB77374F1B4}" srcOrd="0" destOrd="0" presId="urn:microsoft.com/office/officeart/2005/8/layout/pList2"/>
    <dgm:cxn modelId="{6AB72FCA-07A5-4308-A111-111EFB5F3984}" type="presParOf" srcId="{0F74F8DB-2E5D-43D5-AD8B-6DCBA0C0397D}" destId="{DDCD5019-92B8-4D2E-B3A9-7B3CC3F793EB}" srcOrd="0" destOrd="0" presId="urn:microsoft.com/office/officeart/2005/8/layout/pList2"/>
    <dgm:cxn modelId="{CE5F2F3D-E2D1-40C4-ABE2-407EADF128B6}" type="presParOf" srcId="{0F74F8DB-2E5D-43D5-AD8B-6DCBA0C0397D}" destId="{F1877C9D-9E78-40DC-8031-42BBB86045F6}" srcOrd="1" destOrd="0" presId="urn:microsoft.com/office/officeart/2005/8/layout/pList2"/>
    <dgm:cxn modelId="{FF431504-EF20-4DE4-8AE2-EA61036109F9}" type="presParOf" srcId="{F1877C9D-9E78-40DC-8031-42BBB86045F6}" destId="{76F18C45-5D02-4793-83FC-F1FC18D6851E}" srcOrd="0" destOrd="0" presId="urn:microsoft.com/office/officeart/2005/8/layout/pList2"/>
    <dgm:cxn modelId="{6ADA7784-3192-471F-B36A-6FFA821AFB7B}" type="presParOf" srcId="{76F18C45-5D02-4793-83FC-F1FC18D6851E}" destId="{8FD8B9C0-03E1-44CE-B945-79C76BD0C682}" srcOrd="0" destOrd="0" presId="urn:microsoft.com/office/officeart/2005/8/layout/pList2"/>
    <dgm:cxn modelId="{5814C038-90BC-429C-B5C4-B55234707157}" type="presParOf" srcId="{76F18C45-5D02-4793-83FC-F1FC18D6851E}" destId="{5DA589D9-7F4E-4ED5-AFA6-A61ECDD50599}" srcOrd="1" destOrd="0" presId="urn:microsoft.com/office/officeart/2005/8/layout/pList2"/>
    <dgm:cxn modelId="{62CCE250-C933-4B5A-914D-01582121A997}" type="presParOf" srcId="{76F18C45-5D02-4793-83FC-F1FC18D6851E}" destId="{3E49963D-96DB-4F13-9CAD-2FE281E480C3}" srcOrd="2" destOrd="0" presId="urn:microsoft.com/office/officeart/2005/8/layout/pList2"/>
    <dgm:cxn modelId="{1E98D5EA-50AC-4355-A9DC-BD6D51EB79C8}" type="presParOf" srcId="{F1877C9D-9E78-40DC-8031-42BBB86045F6}" destId="{DC406248-EEAD-41E0-A23A-FB45FD77E94E}" srcOrd="1" destOrd="0" presId="urn:microsoft.com/office/officeart/2005/8/layout/pList2"/>
    <dgm:cxn modelId="{2926F036-E60A-4A6D-9D99-A15E6253DBC2}" type="presParOf" srcId="{F1877C9D-9E78-40DC-8031-42BBB86045F6}" destId="{F9FD7AE1-7E8D-46DB-B5D7-8C7E84D7723A}" srcOrd="2" destOrd="0" presId="urn:microsoft.com/office/officeart/2005/8/layout/pList2"/>
    <dgm:cxn modelId="{FB943F6D-60F4-4904-918A-5973587DB836}" type="presParOf" srcId="{F9FD7AE1-7E8D-46DB-B5D7-8C7E84D7723A}" destId="{6E91F2D1-4E8A-47EE-AE6F-31BD2B56186B}" srcOrd="0" destOrd="0" presId="urn:microsoft.com/office/officeart/2005/8/layout/pList2"/>
    <dgm:cxn modelId="{C1FBAE53-F1C3-4BA4-8E6F-B58781E9254B}" type="presParOf" srcId="{F9FD7AE1-7E8D-46DB-B5D7-8C7E84D7723A}" destId="{712EB9EB-E166-4265-A23F-713CD5F21A1D}" srcOrd="1" destOrd="0" presId="urn:microsoft.com/office/officeart/2005/8/layout/pList2"/>
    <dgm:cxn modelId="{0495F84C-8305-43A9-8956-24BACE423569}" type="presParOf" srcId="{F9FD7AE1-7E8D-46DB-B5D7-8C7E84D7723A}" destId="{FA83D01E-A20C-45FF-B752-D83AC0D5332A}" srcOrd="2" destOrd="0" presId="urn:microsoft.com/office/officeart/2005/8/layout/pList2"/>
    <dgm:cxn modelId="{160DB0DC-9664-4D99-A7A4-AA61BA8B38C9}" type="presParOf" srcId="{F1877C9D-9E78-40DC-8031-42BBB86045F6}" destId="{8CDEAC7A-A8F6-44FC-A1D2-50C1832E3742}" srcOrd="3" destOrd="0" presId="urn:microsoft.com/office/officeart/2005/8/layout/pList2"/>
    <dgm:cxn modelId="{02D983FC-CEA1-42D8-923D-2969A22B1F97}" type="presParOf" srcId="{F1877C9D-9E78-40DC-8031-42BBB86045F6}" destId="{55BECE54-CB3A-4F33-AC38-DD08B2FF1D60}" srcOrd="4" destOrd="0" presId="urn:microsoft.com/office/officeart/2005/8/layout/pList2"/>
    <dgm:cxn modelId="{CD5ED128-C2D0-405E-A3B3-6C4A992EDF79}" type="presParOf" srcId="{55BECE54-CB3A-4F33-AC38-DD08B2FF1D60}" destId="{5D2643A2-B7E3-4245-B24D-DCA38086FE58}" srcOrd="0" destOrd="0" presId="urn:microsoft.com/office/officeart/2005/8/layout/pList2"/>
    <dgm:cxn modelId="{B73C98AB-5708-4039-BDE1-1FE6952457EF}" type="presParOf" srcId="{55BECE54-CB3A-4F33-AC38-DD08B2FF1D60}" destId="{EB4DC590-5DF4-4997-9CAA-8545D7FD2671}" srcOrd="1" destOrd="0" presId="urn:microsoft.com/office/officeart/2005/8/layout/pList2"/>
    <dgm:cxn modelId="{C5BFBB5B-B96B-44A1-B8DF-4CB83FB836D7}" type="presParOf" srcId="{55BECE54-CB3A-4F33-AC38-DD08B2FF1D60}" destId="{E57C1E4F-73B4-43C9-AE7C-57FE952D16BC}" srcOrd="2" destOrd="0" presId="urn:microsoft.com/office/officeart/2005/8/layout/pList2"/>
    <dgm:cxn modelId="{89312707-B94D-4BB9-AB05-D5039C2F9D38}" type="presParOf" srcId="{F1877C9D-9E78-40DC-8031-42BBB86045F6}" destId="{12886F5A-A69C-48C4-996C-5FC69D269578}" srcOrd="5" destOrd="0" presId="urn:microsoft.com/office/officeart/2005/8/layout/pList2"/>
    <dgm:cxn modelId="{968F16E0-4F22-4387-B095-54DE376DE404}" type="presParOf" srcId="{F1877C9D-9E78-40DC-8031-42BBB86045F6}" destId="{B8571292-3193-4262-BAF0-5787B67B4449}" srcOrd="6" destOrd="0" presId="urn:microsoft.com/office/officeart/2005/8/layout/pList2"/>
    <dgm:cxn modelId="{1BD1540D-8472-4021-B863-1F081A534605}" type="presParOf" srcId="{B8571292-3193-4262-BAF0-5787B67B4449}" destId="{1CF5EA2F-7C21-495A-A64B-CCB77374F1B4}" srcOrd="0" destOrd="0" presId="urn:microsoft.com/office/officeart/2005/8/layout/pList2"/>
    <dgm:cxn modelId="{BD138396-5DED-47FE-9D04-CD3B9DFBEA22}" type="presParOf" srcId="{B8571292-3193-4262-BAF0-5787B67B4449}" destId="{79F1FE9B-0F43-41A5-B7F1-44389456B9AD}" srcOrd="1" destOrd="0" presId="urn:microsoft.com/office/officeart/2005/8/layout/pList2"/>
    <dgm:cxn modelId="{336676ED-5088-4FC5-9B46-AAB49B45FBE4}" type="presParOf" srcId="{B8571292-3193-4262-BAF0-5787B67B4449}" destId="{1861902B-4164-4590-8D8F-322471F93AC6}"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FC3DE6B-77FF-409E-A53F-D654438D7E8E}" type="doc">
      <dgm:prSet loTypeId="urn:microsoft.com/office/officeart/2005/8/layout/vList3" loCatId="list" qsTypeId="urn:microsoft.com/office/officeart/2005/8/quickstyle/simple1" qsCatId="simple" csTypeId="urn:microsoft.com/office/officeart/2005/8/colors/accent1_1" csCatId="accent1" phldr="1"/>
      <dgm:spPr/>
    </dgm:pt>
    <dgm:pt modelId="{D99242F4-3C1F-445B-BB24-1A92646AFF2F}">
      <dgm:prSet phldrT="[Texto]"/>
      <dgm:spPr/>
      <dgm:t>
        <a:bodyPr/>
        <a:lstStyle/>
        <a:p>
          <a:pPr algn="just"/>
          <a:r>
            <a:rPr lang="es-CL" b="1" dirty="0" smtClean="0">
              <a:latin typeface="Verdana" panose="020B0604030504040204" pitchFamily="34" charset="0"/>
              <a:ea typeface="Verdana" panose="020B0604030504040204" pitchFamily="34" charset="0"/>
              <a:cs typeface="Verdana" panose="020B0604030504040204" pitchFamily="34" charset="0"/>
            </a:rPr>
            <a:t>1. Lavado de manos: lavado de manos con agua y jabón. </a:t>
          </a:r>
          <a:endParaRPr lang="es-CL" b="1" dirty="0">
            <a:latin typeface="Verdana" panose="020B0604030504040204" pitchFamily="34" charset="0"/>
            <a:ea typeface="Verdana" panose="020B0604030504040204" pitchFamily="34" charset="0"/>
            <a:cs typeface="Verdana" panose="020B0604030504040204" pitchFamily="34" charset="0"/>
          </a:endParaRPr>
        </a:p>
      </dgm:t>
    </dgm:pt>
    <dgm:pt modelId="{3C83FEC5-1408-4878-A896-ED8D792E4FAA}" type="parTrans" cxnId="{002B2B42-C0E2-456D-889C-13F6923D35C2}">
      <dgm:prSet/>
      <dgm:spPr/>
      <dgm:t>
        <a:bodyPr/>
        <a:lstStyle/>
        <a:p>
          <a:endParaRPr lang="es-CL"/>
        </a:p>
      </dgm:t>
    </dgm:pt>
    <dgm:pt modelId="{B2272BF4-B266-4E58-BFB5-CE4ECDA8E6AB}" type="sibTrans" cxnId="{002B2B42-C0E2-456D-889C-13F6923D35C2}">
      <dgm:prSet/>
      <dgm:spPr/>
      <dgm:t>
        <a:bodyPr/>
        <a:lstStyle/>
        <a:p>
          <a:endParaRPr lang="es-CL"/>
        </a:p>
      </dgm:t>
    </dgm:pt>
    <dgm:pt modelId="{7275F3DD-464E-4224-85CA-9BF4072A0A5E}">
      <dgm:prSet phldrT="[Texto]"/>
      <dgm:spPr/>
      <dgm:t>
        <a:bodyPr/>
        <a:lstStyle/>
        <a:p>
          <a:pPr algn="just"/>
          <a:r>
            <a:rPr lang="es-CL" b="1" dirty="0" smtClean="0">
              <a:latin typeface="Verdana" panose="020B0604030504040204" pitchFamily="34" charset="0"/>
              <a:ea typeface="Verdana" panose="020B0604030504040204" pitchFamily="34" charset="0"/>
            </a:rPr>
            <a:t>2. Instalación de Mascarilla. </a:t>
          </a:r>
          <a:endParaRPr lang="es-CL" b="1" dirty="0">
            <a:latin typeface="Verdana" panose="020B0604030504040204" pitchFamily="34" charset="0"/>
            <a:ea typeface="Verdana" panose="020B0604030504040204" pitchFamily="34" charset="0"/>
          </a:endParaRPr>
        </a:p>
      </dgm:t>
    </dgm:pt>
    <dgm:pt modelId="{25C04B0D-E639-404A-85F6-9CB838ECCB41}" type="parTrans" cxnId="{41DECAE8-F199-43AE-891B-8F82B671F7C7}">
      <dgm:prSet/>
      <dgm:spPr/>
      <dgm:t>
        <a:bodyPr/>
        <a:lstStyle/>
        <a:p>
          <a:endParaRPr lang="es-CL"/>
        </a:p>
      </dgm:t>
    </dgm:pt>
    <dgm:pt modelId="{C434E72D-6FEF-4109-8D13-96EC1E987D72}" type="sibTrans" cxnId="{41DECAE8-F199-43AE-891B-8F82B671F7C7}">
      <dgm:prSet/>
      <dgm:spPr/>
      <dgm:t>
        <a:bodyPr/>
        <a:lstStyle/>
        <a:p>
          <a:endParaRPr lang="es-CL"/>
        </a:p>
      </dgm:t>
    </dgm:pt>
    <dgm:pt modelId="{83257A86-786B-4827-AC1C-6A6B9BE994BF}">
      <dgm:prSet phldrT="[Texto]"/>
      <dgm:spPr/>
      <dgm:t>
        <a:bodyPr/>
        <a:lstStyle/>
        <a:p>
          <a:pPr algn="just"/>
          <a:r>
            <a:rPr lang="es-CL" b="1" dirty="0" smtClean="0">
              <a:latin typeface="Verdana" panose="020B0604030504040204" pitchFamily="34" charset="0"/>
              <a:ea typeface="Verdana" panose="020B0604030504040204" pitchFamily="34" charset="0"/>
            </a:rPr>
            <a:t>3. Instalación de careta facial o protección ocular.</a:t>
          </a:r>
          <a:endParaRPr lang="es-CL" b="1" dirty="0">
            <a:latin typeface="Verdana" panose="020B0604030504040204" pitchFamily="34" charset="0"/>
            <a:ea typeface="Verdana" panose="020B0604030504040204" pitchFamily="34" charset="0"/>
          </a:endParaRPr>
        </a:p>
      </dgm:t>
    </dgm:pt>
    <dgm:pt modelId="{2166F084-2491-45D9-B68C-16B01379146D}" type="parTrans" cxnId="{54D1DB4B-5283-4EE0-846E-071FCB573E02}">
      <dgm:prSet/>
      <dgm:spPr/>
      <dgm:t>
        <a:bodyPr/>
        <a:lstStyle/>
        <a:p>
          <a:endParaRPr lang="es-CL"/>
        </a:p>
      </dgm:t>
    </dgm:pt>
    <dgm:pt modelId="{08CD2B4B-B755-48E0-901F-CF9B7D326CA7}" type="sibTrans" cxnId="{54D1DB4B-5283-4EE0-846E-071FCB573E02}">
      <dgm:prSet/>
      <dgm:spPr/>
      <dgm:t>
        <a:bodyPr/>
        <a:lstStyle/>
        <a:p>
          <a:endParaRPr lang="es-CL"/>
        </a:p>
      </dgm:t>
    </dgm:pt>
    <dgm:pt modelId="{5211ED1D-B39A-4C49-AB7B-518A9C8C199B}" type="pres">
      <dgm:prSet presAssocID="{2FC3DE6B-77FF-409E-A53F-D654438D7E8E}" presName="linearFlow" presStyleCnt="0">
        <dgm:presLayoutVars>
          <dgm:dir/>
          <dgm:resizeHandles val="exact"/>
        </dgm:presLayoutVars>
      </dgm:prSet>
      <dgm:spPr/>
    </dgm:pt>
    <dgm:pt modelId="{36414245-0258-4943-9950-618E24948A55}" type="pres">
      <dgm:prSet presAssocID="{D99242F4-3C1F-445B-BB24-1A92646AFF2F}" presName="composite" presStyleCnt="0"/>
      <dgm:spPr/>
    </dgm:pt>
    <dgm:pt modelId="{0748462F-3695-45B4-93BB-7692869AE86D}" type="pres">
      <dgm:prSet presAssocID="{D99242F4-3C1F-445B-BB24-1A92646AFF2F}"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dgm:spPr>
    </dgm:pt>
    <dgm:pt modelId="{5EBF5363-150D-4230-AF7F-DEF28617FFE7}" type="pres">
      <dgm:prSet presAssocID="{D99242F4-3C1F-445B-BB24-1A92646AFF2F}" presName="txShp" presStyleLbl="node1" presStyleIdx="0" presStyleCnt="3" custScaleX="100503" custLinFactNeighborX="-1413" custLinFactNeighborY="-141">
        <dgm:presLayoutVars>
          <dgm:bulletEnabled val="1"/>
        </dgm:presLayoutVars>
      </dgm:prSet>
      <dgm:spPr/>
      <dgm:t>
        <a:bodyPr/>
        <a:lstStyle/>
        <a:p>
          <a:endParaRPr lang="es-CL"/>
        </a:p>
      </dgm:t>
    </dgm:pt>
    <dgm:pt modelId="{338C1C6B-FE28-4FAB-A32A-930AF95B51E9}" type="pres">
      <dgm:prSet presAssocID="{B2272BF4-B266-4E58-BFB5-CE4ECDA8E6AB}" presName="spacing" presStyleCnt="0"/>
      <dgm:spPr/>
    </dgm:pt>
    <dgm:pt modelId="{2B64C59C-3CA7-4E8F-957F-DD8C6D9EB255}" type="pres">
      <dgm:prSet presAssocID="{7275F3DD-464E-4224-85CA-9BF4072A0A5E}" presName="composite" presStyleCnt="0"/>
      <dgm:spPr/>
    </dgm:pt>
    <dgm:pt modelId="{5E36435E-0CF1-4B15-93E4-D38BEA31C771}" type="pres">
      <dgm:prSet presAssocID="{7275F3DD-464E-4224-85CA-9BF4072A0A5E}"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8000" r="-8000"/>
          </a:stretch>
        </a:blipFill>
      </dgm:spPr>
    </dgm:pt>
    <dgm:pt modelId="{8A67EA0D-6C3D-4D55-9FBC-A105690275A0}" type="pres">
      <dgm:prSet presAssocID="{7275F3DD-464E-4224-85CA-9BF4072A0A5E}" presName="txShp" presStyleLbl="node1" presStyleIdx="1" presStyleCnt="3" custScaleX="96180">
        <dgm:presLayoutVars>
          <dgm:bulletEnabled val="1"/>
        </dgm:presLayoutVars>
      </dgm:prSet>
      <dgm:spPr/>
      <dgm:t>
        <a:bodyPr/>
        <a:lstStyle/>
        <a:p>
          <a:endParaRPr lang="es-CL"/>
        </a:p>
      </dgm:t>
    </dgm:pt>
    <dgm:pt modelId="{A4C501C4-54A7-4D9F-A474-6DEDCA51DC83}" type="pres">
      <dgm:prSet presAssocID="{C434E72D-6FEF-4109-8D13-96EC1E987D72}" presName="spacing" presStyleCnt="0"/>
      <dgm:spPr/>
    </dgm:pt>
    <dgm:pt modelId="{4DEEA9A5-BFD2-4ACA-B0CE-0056A442DE55}" type="pres">
      <dgm:prSet presAssocID="{83257A86-786B-4827-AC1C-6A6B9BE994BF}" presName="composite" presStyleCnt="0"/>
      <dgm:spPr/>
    </dgm:pt>
    <dgm:pt modelId="{38C6A6AD-DB13-45CD-99F7-DFFB1BE2F533}" type="pres">
      <dgm:prSet presAssocID="{83257A86-786B-4827-AC1C-6A6B9BE994BF}" presName="imgShp" presStyleLbl="fgImgPlace1" presStyleIdx="2" presStyleCnt="3" custScaleX="110847" custLinFactNeighborY="87"/>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929F5A17-1258-4958-9D87-F6546A58326A}" type="pres">
      <dgm:prSet presAssocID="{83257A86-786B-4827-AC1C-6A6B9BE994BF}" presName="txShp" presStyleLbl="node1" presStyleIdx="2" presStyleCnt="3" custScaleX="95315" custLinFactNeighborX="-30" custLinFactNeighborY="-2450">
        <dgm:presLayoutVars>
          <dgm:bulletEnabled val="1"/>
        </dgm:presLayoutVars>
      </dgm:prSet>
      <dgm:spPr/>
      <dgm:t>
        <a:bodyPr/>
        <a:lstStyle/>
        <a:p>
          <a:endParaRPr lang="es-CL"/>
        </a:p>
      </dgm:t>
    </dgm:pt>
  </dgm:ptLst>
  <dgm:cxnLst>
    <dgm:cxn modelId="{68DD6F02-DC1B-4D70-9D76-10C77790E767}" type="presOf" srcId="{D99242F4-3C1F-445B-BB24-1A92646AFF2F}" destId="{5EBF5363-150D-4230-AF7F-DEF28617FFE7}" srcOrd="0" destOrd="0" presId="urn:microsoft.com/office/officeart/2005/8/layout/vList3"/>
    <dgm:cxn modelId="{72B2C429-539F-4FDA-AB81-1DF2FF3D7951}" type="presOf" srcId="{7275F3DD-464E-4224-85CA-9BF4072A0A5E}" destId="{8A67EA0D-6C3D-4D55-9FBC-A105690275A0}" srcOrd="0" destOrd="0" presId="urn:microsoft.com/office/officeart/2005/8/layout/vList3"/>
    <dgm:cxn modelId="{C7F74846-B376-47FB-B7E0-1D9C8F821C89}" type="presOf" srcId="{2FC3DE6B-77FF-409E-A53F-D654438D7E8E}" destId="{5211ED1D-B39A-4C49-AB7B-518A9C8C199B}" srcOrd="0" destOrd="0" presId="urn:microsoft.com/office/officeart/2005/8/layout/vList3"/>
    <dgm:cxn modelId="{54D1DB4B-5283-4EE0-846E-071FCB573E02}" srcId="{2FC3DE6B-77FF-409E-A53F-D654438D7E8E}" destId="{83257A86-786B-4827-AC1C-6A6B9BE994BF}" srcOrd="2" destOrd="0" parTransId="{2166F084-2491-45D9-B68C-16B01379146D}" sibTransId="{08CD2B4B-B755-48E0-901F-CF9B7D326CA7}"/>
    <dgm:cxn modelId="{002B2B42-C0E2-456D-889C-13F6923D35C2}" srcId="{2FC3DE6B-77FF-409E-A53F-D654438D7E8E}" destId="{D99242F4-3C1F-445B-BB24-1A92646AFF2F}" srcOrd="0" destOrd="0" parTransId="{3C83FEC5-1408-4878-A896-ED8D792E4FAA}" sibTransId="{B2272BF4-B266-4E58-BFB5-CE4ECDA8E6AB}"/>
    <dgm:cxn modelId="{41DECAE8-F199-43AE-891B-8F82B671F7C7}" srcId="{2FC3DE6B-77FF-409E-A53F-D654438D7E8E}" destId="{7275F3DD-464E-4224-85CA-9BF4072A0A5E}" srcOrd="1" destOrd="0" parTransId="{25C04B0D-E639-404A-85F6-9CB838ECCB41}" sibTransId="{C434E72D-6FEF-4109-8D13-96EC1E987D72}"/>
    <dgm:cxn modelId="{1A21BC66-A1DD-4012-80F3-31BFC8D78E9A}" type="presOf" srcId="{83257A86-786B-4827-AC1C-6A6B9BE994BF}" destId="{929F5A17-1258-4958-9D87-F6546A58326A}" srcOrd="0" destOrd="0" presId="urn:microsoft.com/office/officeart/2005/8/layout/vList3"/>
    <dgm:cxn modelId="{FFB05DCD-8111-489E-B986-5B468C6171CB}" type="presParOf" srcId="{5211ED1D-B39A-4C49-AB7B-518A9C8C199B}" destId="{36414245-0258-4943-9950-618E24948A55}" srcOrd="0" destOrd="0" presId="urn:microsoft.com/office/officeart/2005/8/layout/vList3"/>
    <dgm:cxn modelId="{528A1888-C9D0-4257-ACFD-FC9F61C409BC}" type="presParOf" srcId="{36414245-0258-4943-9950-618E24948A55}" destId="{0748462F-3695-45B4-93BB-7692869AE86D}" srcOrd="0" destOrd="0" presId="urn:microsoft.com/office/officeart/2005/8/layout/vList3"/>
    <dgm:cxn modelId="{C4CCCC88-D996-4280-891A-0DE90E86F28D}" type="presParOf" srcId="{36414245-0258-4943-9950-618E24948A55}" destId="{5EBF5363-150D-4230-AF7F-DEF28617FFE7}" srcOrd="1" destOrd="0" presId="urn:microsoft.com/office/officeart/2005/8/layout/vList3"/>
    <dgm:cxn modelId="{17CE5E0F-A056-4613-B52A-90279F7788B3}" type="presParOf" srcId="{5211ED1D-B39A-4C49-AB7B-518A9C8C199B}" destId="{338C1C6B-FE28-4FAB-A32A-930AF95B51E9}" srcOrd="1" destOrd="0" presId="urn:microsoft.com/office/officeart/2005/8/layout/vList3"/>
    <dgm:cxn modelId="{C5C13FC9-419B-4760-9D7C-94498BD1979D}" type="presParOf" srcId="{5211ED1D-B39A-4C49-AB7B-518A9C8C199B}" destId="{2B64C59C-3CA7-4E8F-957F-DD8C6D9EB255}" srcOrd="2" destOrd="0" presId="urn:microsoft.com/office/officeart/2005/8/layout/vList3"/>
    <dgm:cxn modelId="{EEF4B33B-1EDC-46CC-BE1D-E9FB13B0EEA7}" type="presParOf" srcId="{2B64C59C-3CA7-4E8F-957F-DD8C6D9EB255}" destId="{5E36435E-0CF1-4B15-93E4-D38BEA31C771}" srcOrd="0" destOrd="0" presId="urn:microsoft.com/office/officeart/2005/8/layout/vList3"/>
    <dgm:cxn modelId="{9E705454-4A5F-4A85-A840-3F02F7D1A8BC}" type="presParOf" srcId="{2B64C59C-3CA7-4E8F-957F-DD8C6D9EB255}" destId="{8A67EA0D-6C3D-4D55-9FBC-A105690275A0}" srcOrd="1" destOrd="0" presId="urn:microsoft.com/office/officeart/2005/8/layout/vList3"/>
    <dgm:cxn modelId="{D3FE9047-B5C1-4C00-825C-C5631168BA3C}" type="presParOf" srcId="{5211ED1D-B39A-4C49-AB7B-518A9C8C199B}" destId="{A4C501C4-54A7-4D9F-A474-6DEDCA51DC83}" srcOrd="3" destOrd="0" presId="urn:microsoft.com/office/officeart/2005/8/layout/vList3"/>
    <dgm:cxn modelId="{91560F5A-2564-433F-BF3F-E77FC114C7FF}" type="presParOf" srcId="{5211ED1D-B39A-4C49-AB7B-518A9C8C199B}" destId="{4DEEA9A5-BFD2-4ACA-B0CE-0056A442DE55}" srcOrd="4" destOrd="0" presId="urn:microsoft.com/office/officeart/2005/8/layout/vList3"/>
    <dgm:cxn modelId="{E9787201-B33F-4824-A230-BCB3E38166AF}" type="presParOf" srcId="{4DEEA9A5-BFD2-4ACA-B0CE-0056A442DE55}" destId="{38C6A6AD-DB13-45CD-99F7-DFFB1BE2F533}" srcOrd="0" destOrd="0" presId="urn:microsoft.com/office/officeart/2005/8/layout/vList3"/>
    <dgm:cxn modelId="{945969C7-C024-469F-B6AC-26043A2C76CF}" type="presParOf" srcId="{4DEEA9A5-BFD2-4ACA-B0CE-0056A442DE55}" destId="{929F5A17-1258-4958-9D87-F6546A58326A}"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FC3DE6B-77FF-409E-A53F-D654438D7E8E}" type="doc">
      <dgm:prSet loTypeId="urn:microsoft.com/office/officeart/2005/8/layout/vList3" loCatId="list" qsTypeId="urn:microsoft.com/office/officeart/2005/8/quickstyle/simple1" qsCatId="simple" csTypeId="urn:microsoft.com/office/officeart/2005/8/colors/accent2_1" csCatId="accent2" phldr="1"/>
      <dgm:spPr/>
    </dgm:pt>
    <dgm:pt modelId="{D99242F4-3C1F-445B-BB24-1A92646AFF2F}">
      <dgm:prSet phldrT="[Texto]"/>
      <dgm:spPr/>
      <dgm:t>
        <a:bodyPr/>
        <a:lstStyle/>
        <a:p>
          <a:pPr algn="just"/>
          <a:r>
            <a:rPr lang="es-CL" b="1" dirty="0" smtClean="0">
              <a:latin typeface="Verdana" panose="020B0604030504040204" pitchFamily="34" charset="0"/>
              <a:ea typeface="Verdana" panose="020B0604030504040204" pitchFamily="34" charset="0"/>
              <a:cs typeface="Verdana" panose="020B0604030504040204" pitchFamily="34" charset="0"/>
            </a:rPr>
            <a:t>1. Lavado de manos: lavado de manos con agua y jabón. </a:t>
          </a:r>
          <a:endParaRPr lang="es-CL" b="1" dirty="0">
            <a:latin typeface="Verdana" panose="020B0604030504040204" pitchFamily="34" charset="0"/>
            <a:ea typeface="Verdana" panose="020B0604030504040204" pitchFamily="34" charset="0"/>
            <a:cs typeface="Verdana" panose="020B0604030504040204" pitchFamily="34" charset="0"/>
          </a:endParaRPr>
        </a:p>
      </dgm:t>
    </dgm:pt>
    <dgm:pt modelId="{3C83FEC5-1408-4878-A896-ED8D792E4FAA}" type="parTrans" cxnId="{002B2B42-C0E2-456D-889C-13F6923D35C2}">
      <dgm:prSet/>
      <dgm:spPr/>
      <dgm:t>
        <a:bodyPr/>
        <a:lstStyle/>
        <a:p>
          <a:endParaRPr lang="es-CL"/>
        </a:p>
      </dgm:t>
    </dgm:pt>
    <dgm:pt modelId="{B2272BF4-B266-4E58-BFB5-CE4ECDA8E6AB}" type="sibTrans" cxnId="{002B2B42-C0E2-456D-889C-13F6923D35C2}">
      <dgm:prSet/>
      <dgm:spPr/>
      <dgm:t>
        <a:bodyPr/>
        <a:lstStyle/>
        <a:p>
          <a:endParaRPr lang="es-CL"/>
        </a:p>
      </dgm:t>
    </dgm:pt>
    <dgm:pt modelId="{7275F3DD-464E-4224-85CA-9BF4072A0A5E}">
      <dgm:prSet phldrT="[Texto]"/>
      <dgm:spPr/>
      <dgm:t>
        <a:bodyPr/>
        <a:lstStyle/>
        <a:p>
          <a:pPr algn="just"/>
          <a:r>
            <a:rPr lang="es-CL" b="1" dirty="0" smtClean="0">
              <a:latin typeface="Verdana" panose="020B0604030504040204" pitchFamily="34" charset="0"/>
              <a:ea typeface="Verdana" panose="020B0604030504040204" pitchFamily="34" charset="0"/>
            </a:rPr>
            <a:t>2. Retiro de careta facial o protección ocular.</a:t>
          </a:r>
          <a:endParaRPr lang="es-CL" b="1" dirty="0">
            <a:latin typeface="Verdana" panose="020B0604030504040204" pitchFamily="34" charset="0"/>
            <a:ea typeface="Verdana" panose="020B0604030504040204" pitchFamily="34" charset="0"/>
          </a:endParaRPr>
        </a:p>
      </dgm:t>
    </dgm:pt>
    <dgm:pt modelId="{25C04B0D-E639-404A-85F6-9CB838ECCB41}" type="parTrans" cxnId="{41DECAE8-F199-43AE-891B-8F82B671F7C7}">
      <dgm:prSet/>
      <dgm:spPr/>
      <dgm:t>
        <a:bodyPr/>
        <a:lstStyle/>
        <a:p>
          <a:endParaRPr lang="es-CL"/>
        </a:p>
      </dgm:t>
    </dgm:pt>
    <dgm:pt modelId="{C434E72D-6FEF-4109-8D13-96EC1E987D72}" type="sibTrans" cxnId="{41DECAE8-F199-43AE-891B-8F82B671F7C7}">
      <dgm:prSet/>
      <dgm:spPr/>
      <dgm:t>
        <a:bodyPr/>
        <a:lstStyle/>
        <a:p>
          <a:endParaRPr lang="es-CL"/>
        </a:p>
      </dgm:t>
    </dgm:pt>
    <dgm:pt modelId="{83257A86-786B-4827-AC1C-6A6B9BE994BF}">
      <dgm:prSet phldrT="[Texto]"/>
      <dgm:spPr/>
      <dgm:t>
        <a:bodyPr/>
        <a:lstStyle/>
        <a:p>
          <a:pPr algn="just"/>
          <a:r>
            <a:rPr lang="es-CL" b="1" dirty="0" smtClean="0">
              <a:latin typeface="Verdana" panose="020B0604030504040204" pitchFamily="34" charset="0"/>
              <a:ea typeface="Verdana" panose="020B0604030504040204" pitchFamily="34" charset="0"/>
            </a:rPr>
            <a:t>3. Lavado de manos: lavado de manos con agua y jabón. </a:t>
          </a:r>
          <a:endParaRPr lang="es-CL" b="1" dirty="0">
            <a:latin typeface="Verdana" panose="020B0604030504040204" pitchFamily="34" charset="0"/>
            <a:ea typeface="Verdana" panose="020B0604030504040204" pitchFamily="34" charset="0"/>
          </a:endParaRPr>
        </a:p>
      </dgm:t>
    </dgm:pt>
    <dgm:pt modelId="{2166F084-2491-45D9-B68C-16B01379146D}" type="parTrans" cxnId="{54D1DB4B-5283-4EE0-846E-071FCB573E02}">
      <dgm:prSet/>
      <dgm:spPr/>
      <dgm:t>
        <a:bodyPr/>
        <a:lstStyle/>
        <a:p>
          <a:endParaRPr lang="es-CL"/>
        </a:p>
      </dgm:t>
    </dgm:pt>
    <dgm:pt modelId="{08CD2B4B-B755-48E0-901F-CF9B7D326CA7}" type="sibTrans" cxnId="{54D1DB4B-5283-4EE0-846E-071FCB573E02}">
      <dgm:prSet/>
      <dgm:spPr/>
      <dgm:t>
        <a:bodyPr/>
        <a:lstStyle/>
        <a:p>
          <a:endParaRPr lang="es-CL"/>
        </a:p>
      </dgm:t>
    </dgm:pt>
    <dgm:pt modelId="{EA6352A8-81A4-43BF-A6E3-50D2BEE3F95B}">
      <dgm:prSet/>
      <dgm:spPr/>
      <dgm:t>
        <a:bodyPr/>
        <a:lstStyle/>
        <a:p>
          <a:pPr algn="l"/>
          <a:r>
            <a:rPr lang="es-CL" b="1" smtClean="0">
              <a:latin typeface="Verdana" panose="020B0604030504040204" pitchFamily="34" charset="0"/>
              <a:ea typeface="Verdana" panose="020B0604030504040204" pitchFamily="34" charset="0"/>
            </a:rPr>
            <a:t>4. Retiro de Mascarilla. </a:t>
          </a:r>
          <a:endParaRPr lang="es-CL" b="1" dirty="0">
            <a:latin typeface="Verdana" panose="020B0604030504040204" pitchFamily="34" charset="0"/>
            <a:ea typeface="Verdana" panose="020B0604030504040204" pitchFamily="34" charset="0"/>
          </a:endParaRPr>
        </a:p>
      </dgm:t>
    </dgm:pt>
    <dgm:pt modelId="{2A5946FE-4614-4EE4-9A08-A24DD3F0E0E4}" type="parTrans" cxnId="{8ED1776E-541E-4397-B8F5-FA913EAADD54}">
      <dgm:prSet/>
      <dgm:spPr/>
      <dgm:t>
        <a:bodyPr/>
        <a:lstStyle/>
        <a:p>
          <a:endParaRPr lang="es-CL"/>
        </a:p>
      </dgm:t>
    </dgm:pt>
    <dgm:pt modelId="{D0A22BEB-6E99-47B8-92D8-31002AEFE5F9}" type="sibTrans" cxnId="{8ED1776E-541E-4397-B8F5-FA913EAADD54}">
      <dgm:prSet/>
      <dgm:spPr/>
      <dgm:t>
        <a:bodyPr/>
        <a:lstStyle/>
        <a:p>
          <a:endParaRPr lang="es-CL"/>
        </a:p>
      </dgm:t>
    </dgm:pt>
    <dgm:pt modelId="{52997B30-4995-42D6-8224-FAABA7C522C3}">
      <dgm:prSet/>
      <dgm:spPr/>
      <dgm:t>
        <a:bodyPr/>
        <a:lstStyle/>
        <a:p>
          <a:r>
            <a:rPr lang="es-CL" b="1" dirty="0" smtClean="0">
              <a:latin typeface="Verdana" panose="020B0604030504040204" pitchFamily="34" charset="0"/>
              <a:ea typeface="Verdana" panose="020B0604030504040204" pitchFamily="34" charset="0"/>
            </a:rPr>
            <a:t>5. Lavado de manos: lavado de manos con agua y jabón. </a:t>
          </a:r>
          <a:endParaRPr lang="es-CL" b="1" dirty="0">
            <a:latin typeface="Verdana" panose="020B0604030504040204" pitchFamily="34" charset="0"/>
            <a:ea typeface="Verdana" panose="020B0604030504040204" pitchFamily="34" charset="0"/>
          </a:endParaRPr>
        </a:p>
      </dgm:t>
    </dgm:pt>
    <dgm:pt modelId="{8653AD41-9A60-4B2C-91D9-F8951E4FBE21}" type="parTrans" cxnId="{D5CD285F-EFBD-4B86-BE3B-D4CA57F0B559}">
      <dgm:prSet/>
      <dgm:spPr/>
      <dgm:t>
        <a:bodyPr/>
        <a:lstStyle/>
        <a:p>
          <a:endParaRPr lang="es-CL"/>
        </a:p>
      </dgm:t>
    </dgm:pt>
    <dgm:pt modelId="{9B47C515-0A14-43FD-B581-17A1D5170F18}" type="sibTrans" cxnId="{D5CD285F-EFBD-4B86-BE3B-D4CA57F0B559}">
      <dgm:prSet/>
      <dgm:spPr/>
      <dgm:t>
        <a:bodyPr/>
        <a:lstStyle/>
        <a:p>
          <a:endParaRPr lang="es-CL"/>
        </a:p>
      </dgm:t>
    </dgm:pt>
    <dgm:pt modelId="{5211ED1D-B39A-4C49-AB7B-518A9C8C199B}" type="pres">
      <dgm:prSet presAssocID="{2FC3DE6B-77FF-409E-A53F-D654438D7E8E}" presName="linearFlow" presStyleCnt="0">
        <dgm:presLayoutVars>
          <dgm:dir/>
          <dgm:resizeHandles val="exact"/>
        </dgm:presLayoutVars>
      </dgm:prSet>
      <dgm:spPr/>
    </dgm:pt>
    <dgm:pt modelId="{36414245-0258-4943-9950-618E24948A55}" type="pres">
      <dgm:prSet presAssocID="{D99242F4-3C1F-445B-BB24-1A92646AFF2F}" presName="composite" presStyleCnt="0"/>
      <dgm:spPr/>
    </dgm:pt>
    <dgm:pt modelId="{0748462F-3695-45B4-93BB-7692869AE86D}" type="pres">
      <dgm:prSet presAssocID="{D99242F4-3C1F-445B-BB24-1A92646AFF2F}" presName="imgShp"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dgm:spPr>
      <dgm:t>
        <a:bodyPr/>
        <a:lstStyle/>
        <a:p>
          <a:endParaRPr lang="es-CL"/>
        </a:p>
      </dgm:t>
    </dgm:pt>
    <dgm:pt modelId="{5EBF5363-150D-4230-AF7F-DEF28617FFE7}" type="pres">
      <dgm:prSet presAssocID="{D99242F4-3C1F-445B-BB24-1A92646AFF2F}" presName="txShp" presStyleLbl="node1" presStyleIdx="0" presStyleCnt="5" custScaleX="100503" custLinFactNeighborX="-1413" custLinFactNeighborY="-141">
        <dgm:presLayoutVars>
          <dgm:bulletEnabled val="1"/>
        </dgm:presLayoutVars>
      </dgm:prSet>
      <dgm:spPr/>
      <dgm:t>
        <a:bodyPr/>
        <a:lstStyle/>
        <a:p>
          <a:endParaRPr lang="es-CL"/>
        </a:p>
      </dgm:t>
    </dgm:pt>
    <dgm:pt modelId="{338C1C6B-FE28-4FAB-A32A-930AF95B51E9}" type="pres">
      <dgm:prSet presAssocID="{B2272BF4-B266-4E58-BFB5-CE4ECDA8E6AB}" presName="spacing" presStyleCnt="0"/>
      <dgm:spPr/>
    </dgm:pt>
    <dgm:pt modelId="{2B64C59C-3CA7-4E8F-957F-DD8C6D9EB255}" type="pres">
      <dgm:prSet presAssocID="{7275F3DD-464E-4224-85CA-9BF4072A0A5E}" presName="composite" presStyleCnt="0"/>
      <dgm:spPr/>
    </dgm:pt>
    <dgm:pt modelId="{5E36435E-0CF1-4B15-93E4-D38BEA31C771}" type="pres">
      <dgm:prSet presAssocID="{7275F3DD-464E-4224-85CA-9BF4072A0A5E}" presName="imgShp" presStyleLbl="fgImgPlace1" presStyleIdx="1" presStyleCnt="5"/>
      <dgm:spPr>
        <a:blipFill rotWithShape="1">
          <a:blip xmlns:r="http://schemas.openxmlformats.org/officeDocument/2006/relationships" r:embed="rId2"/>
          <a:stretch>
            <a:fillRect/>
          </a:stretch>
        </a:blipFill>
      </dgm:spPr>
      <dgm:t>
        <a:bodyPr/>
        <a:lstStyle/>
        <a:p>
          <a:endParaRPr lang="es-CL"/>
        </a:p>
      </dgm:t>
    </dgm:pt>
    <dgm:pt modelId="{8A67EA0D-6C3D-4D55-9FBC-A105690275A0}" type="pres">
      <dgm:prSet presAssocID="{7275F3DD-464E-4224-85CA-9BF4072A0A5E}" presName="txShp" presStyleLbl="node1" presStyleIdx="1" presStyleCnt="5" custScaleX="96180">
        <dgm:presLayoutVars>
          <dgm:bulletEnabled val="1"/>
        </dgm:presLayoutVars>
      </dgm:prSet>
      <dgm:spPr/>
      <dgm:t>
        <a:bodyPr/>
        <a:lstStyle/>
        <a:p>
          <a:endParaRPr lang="es-CL"/>
        </a:p>
      </dgm:t>
    </dgm:pt>
    <dgm:pt modelId="{A4C501C4-54A7-4D9F-A474-6DEDCA51DC83}" type="pres">
      <dgm:prSet presAssocID="{C434E72D-6FEF-4109-8D13-96EC1E987D72}" presName="spacing" presStyleCnt="0"/>
      <dgm:spPr/>
    </dgm:pt>
    <dgm:pt modelId="{4DEEA9A5-BFD2-4ACA-B0CE-0056A442DE55}" type="pres">
      <dgm:prSet presAssocID="{83257A86-786B-4827-AC1C-6A6B9BE994BF}" presName="composite" presStyleCnt="0"/>
      <dgm:spPr/>
    </dgm:pt>
    <dgm:pt modelId="{38C6A6AD-DB13-45CD-99F7-DFFB1BE2F533}" type="pres">
      <dgm:prSet presAssocID="{83257A86-786B-4827-AC1C-6A6B9BE994BF}" presName="imgShp" presStyleLbl="fgImgPlace1" presStyleIdx="2" presStyleCnt="5" custScaleX="110847" custLinFactNeighborY="87"/>
      <dgm:spPr>
        <a:blipFill rotWithShape="1">
          <a:blip xmlns:r="http://schemas.openxmlformats.org/officeDocument/2006/relationships" r:embed="rId3"/>
          <a:stretch>
            <a:fillRect/>
          </a:stretch>
        </a:blipFill>
      </dgm:spPr>
      <dgm:t>
        <a:bodyPr/>
        <a:lstStyle/>
        <a:p>
          <a:endParaRPr lang="es-CL"/>
        </a:p>
      </dgm:t>
    </dgm:pt>
    <dgm:pt modelId="{929F5A17-1258-4958-9D87-F6546A58326A}" type="pres">
      <dgm:prSet presAssocID="{83257A86-786B-4827-AC1C-6A6B9BE994BF}" presName="txShp" presStyleLbl="node1" presStyleIdx="2" presStyleCnt="5" custScaleX="95315" custLinFactNeighborX="-30" custLinFactNeighborY="-2450">
        <dgm:presLayoutVars>
          <dgm:bulletEnabled val="1"/>
        </dgm:presLayoutVars>
      </dgm:prSet>
      <dgm:spPr/>
      <dgm:t>
        <a:bodyPr/>
        <a:lstStyle/>
        <a:p>
          <a:endParaRPr lang="es-CL"/>
        </a:p>
      </dgm:t>
    </dgm:pt>
    <dgm:pt modelId="{03464FA4-1118-42FD-BA26-B1624D81C9FF}" type="pres">
      <dgm:prSet presAssocID="{08CD2B4B-B755-48E0-901F-CF9B7D326CA7}" presName="spacing" presStyleCnt="0"/>
      <dgm:spPr/>
    </dgm:pt>
    <dgm:pt modelId="{043C0C34-E502-436A-91A0-7363F455FCE8}" type="pres">
      <dgm:prSet presAssocID="{EA6352A8-81A4-43BF-A6E3-50D2BEE3F95B}" presName="composite" presStyleCnt="0"/>
      <dgm:spPr/>
    </dgm:pt>
    <dgm:pt modelId="{BEEBC954-EC53-4C13-81C8-F936385EEB99}" type="pres">
      <dgm:prSet presAssocID="{EA6352A8-81A4-43BF-A6E3-50D2BEE3F95B}" presName="imgShp" presStyleLbl="fgImgPlace1" presStyleIdx="3" presStyleCnt="5"/>
      <dgm:spPr>
        <a:blipFill rotWithShape="1">
          <a:blip xmlns:r="http://schemas.openxmlformats.org/officeDocument/2006/relationships" r:embed="rId4"/>
          <a:stretch>
            <a:fillRect/>
          </a:stretch>
        </a:blipFill>
      </dgm:spPr>
    </dgm:pt>
    <dgm:pt modelId="{D5471BA1-2ED6-4703-99F8-0F0599C4E6CC}" type="pres">
      <dgm:prSet presAssocID="{EA6352A8-81A4-43BF-A6E3-50D2BEE3F95B}" presName="txShp" presStyleLbl="node1" presStyleIdx="3" presStyleCnt="5">
        <dgm:presLayoutVars>
          <dgm:bulletEnabled val="1"/>
        </dgm:presLayoutVars>
      </dgm:prSet>
      <dgm:spPr/>
      <dgm:t>
        <a:bodyPr/>
        <a:lstStyle/>
        <a:p>
          <a:endParaRPr lang="es-CL"/>
        </a:p>
      </dgm:t>
    </dgm:pt>
    <dgm:pt modelId="{C7BB7BAB-B9ED-4C29-9492-B0BC405E0D03}" type="pres">
      <dgm:prSet presAssocID="{D0A22BEB-6E99-47B8-92D8-31002AEFE5F9}" presName="spacing" presStyleCnt="0"/>
      <dgm:spPr/>
    </dgm:pt>
    <dgm:pt modelId="{E39B7355-E233-4737-BB27-6E06394839CA}" type="pres">
      <dgm:prSet presAssocID="{52997B30-4995-42D6-8224-FAABA7C522C3}" presName="composite" presStyleCnt="0"/>
      <dgm:spPr/>
    </dgm:pt>
    <dgm:pt modelId="{E1D849F4-60A5-416E-9BB9-08A53E616C6A}" type="pres">
      <dgm:prSet presAssocID="{52997B30-4995-42D6-8224-FAABA7C522C3}" presName="imgShp" presStyleLbl="fgImgPlace1" presStyleIdx="4" presStyleCnt="5"/>
      <dgm:spPr>
        <a:blipFill rotWithShape="1">
          <a:blip xmlns:r="http://schemas.openxmlformats.org/officeDocument/2006/relationships" r:embed="rId3"/>
          <a:stretch>
            <a:fillRect/>
          </a:stretch>
        </a:blipFill>
      </dgm:spPr>
    </dgm:pt>
    <dgm:pt modelId="{AD75AD3B-33FE-444F-BF1B-57C0CD4D0ADB}" type="pres">
      <dgm:prSet presAssocID="{52997B30-4995-42D6-8224-FAABA7C522C3}" presName="txShp" presStyleLbl="node1" presStyleIdx="4" presStyleCnt="5">
        <dgm:presLayoutVars>
          <dgm:bulletEnabled val="1"/>
        </dgm:presLayoutVars>
      </dgm:prSet>
      <dgm:spPr/>
      <dgm:t>
        <a:bodyPr/>
        <a:lstStyle/>
        <a:p>
          <a:endParaRPr lang="es-CL"/>
        </a:p>
      </dgm:t>
    </dgm:pt>
  </dgm:ptLst>
  <dgm:cxnLst>
    <dgm:cxn modelId="{8ED1776E-541E-4397-B8F5-FA913EAADD54}" srcId="{2FC3DE6B-77FF-409E-A53F-D654438D7E8E}" destId="{EA6352A8-81A4-43BF-A6E3-50D2BEE3F95B}" srcOrd="3" destOrd="0" parTransId="{2A5946FE-4614-4EE4-9A08-A24DD3F0E0E4}" sibTransId="{D0A22BEB-6E99-47B8-92D8-31002AEFE5F9}"/>
    <dgm:cxn modelId="{54D1DB4B-5283-4EE0-846E-071FCB573E02}" srcId="{2FC3DE6B-77FF-409E-A53F-D654438D7E8E}" destId="{83257A86-786B-4827-AC1C-6A6B9BE994BF}" srcOrd="2" destOrd="0" parTransId="{2166F084-2491-45D9-B68C-16B01379146D}" sibTransId="{08CD2B4B-B755-48E0-901F-CF9B7D326CA7}"/>
    <dgm:cxn modelId="{41DECAE8-F199-43AE-891B-8F82B671F7C7}" srcId="{2FC3DE6B-77FF-409E-A53F-D654438D7E8E}" destId="{7275F3DD-464E-4224-85CA-9BF4072A0A5E}" srcOrd="1" destOrd="0" parTransId="{25C04B0D-E639-404A-85F6-9CB838ECCB41}" sibTransId="{C434E72D-6FEF-4109-8D13-96EC1E987D72}"/>
    <dgm:cxn modelId="{1A7E2874-35D7-4297-B41B-F7779F902E36}" type="presOf" srcId="{83257A86-786B-4827-AC1C-6A6B9BE994BF}" destId="{929F5A17-1258-4958-9D87-F6546A58326A}" srcOrd="0" destOrd="0" presId="urn:microsoft.com/office/officeart/2005/8/layout/vList3"/>
    <dgm:cxn modelId="{4FD1CF5D-2BE7-4077-ABB3-2A20E4A95DEA}" type="presOf" srcId="{D99242F4-3C1F-445B-BB24-1A92646AFF2F}" destId="{5EBF5363-150D-4230-AF7F-DEF28617FFE7}" srcOrd="0" destOrd="0" presId="urn:microsoft.com/office/officeart/2005/8/layout/vList3"/>
    <dgm:cxn modelId="{D5CD285F-EFBD-4B86-BE3B-D4CA57F0B559}" srcId="{2FC3DE6B-77FF-409E-A53F-D654438D7E8E}" destId="{52997B30-4995-42D6-8224-FAABA7C522C3}" srcOrd="4" destOrd="0" parTransId="{8653AD41-9A60-4B2C-91D9-F8951E4FBE21}" sibTransId="{9B47C515-0A14-43FD-B581-17A1D5170F18}"/>
    <dgm:cxn modelId="{002B2B42-C0E2-456D-889C-13F6923D35C2}" srcId="{2FC3DE6B-77FF-409E-A53F-D654438D7E8E}" destId="{D99242F4-3C1F-445B-BB24-1A92646AFF2F}" srcOrd="0" destOrd="0" parTransId="{3C83FEC5-1408-4878-A896-ED8D792E4FAA}" sibTransId="{B2272BF4-B266-4E58-BFB5-CE4ECDA8E6AB}"/>
    <dgm:cxn modelId="{6101D6CA-F963-484D-8769-21CAB1F98B60}" type="presOf" srcId="{2FC3DE6B-77FF-409E-A53F-D654438D7E8E}" destId="{5211ED1D-B39A-4C49-AB7B-518A9C8C199B}" srcOrd="0" destOrd="0" presId="urn:microsoft.com/office/officeart/2005/8/layout/vList3"/>
    <dgm:cxn modelId="{202E7FAF-7017-407F-992C-6BB345B0D922}" type="presOf" srcId="{EA6352A8-81A4-43BF-A6E3-50D2BEE3F95B}" destId="{D5471BA1-2ED6-4703-99F8-0F0599C4E6CC}" srcOrd="0" destOrd="0" presId="urn:microsoft.com/office/officeart/2005/8/layout/vList3"/>
    <dgm:cxn modelId="{E6A9696E-B80D-49F4-A611-5B108FC0C9A4}" type="presOf" srcId="{52997B30-4995-42D6-8224-FAABA7C522C3}" destId="{AD75AD3B-33FE-444F-BF1B-57C0CD4D0ADB}" srcOrd="0" destOrd="0" presId="urn:microsoft.com/office/officeart/2005/8/layout/vList3"/>
    <dgm:cxn modelId="{EA051195-86BE-46B3-AD1D-B4DD2E330055}" type="presOf" srcId="{7275F3DD-464E-4224-85CA-9BF4072A0A5E}" destId="{8A67EA0D-6C3D-4D55-9FBC-A105690275A0}" srcOrd="0" destOrd="0" presId="urn:microsoft.com/office/officeart/2005/8/layout/vList3"/>
    <dgm:cxn modelId="{326850AA-2C0A-4F7B-B271-20893E283EB5}" type="presParOf" srcId="{5211ED1D-B39A-4C49-AB7B-518A9C8C199B}" destId="{36414245-0258-4943-9950-618E24948A55}" srcOrd="0" destOrd="0" presId="urn:microsoft.com/office/officeart/2005/8/layout/vList3"/>
    <dgm:cxn modelId="{C9ED7F8A-94B5-4657-97C5-A68045101CDD}" type="presParOf" srcId="{36414245-0258-4943-9950-618E24948A55}" destId="{0748462F-3695-45B4-93BB-7692869AE86D}" srcOrd="0" destOrd="0" presId="urn:microsoft.com/office/officeart/2005/8/layout/vList3"/>
    <dgm:cxn modelId="{74C8C3A8-87C4-4192-BAEA-95200F3B41D4}" type="presParOf" srcId="{36414245-0258-4943-9950-618E24948A55}" destId="{5EBF5363-150D-4230-AF7F-DEF28617FFE7}" srcOrd="1" destOrd="0" presId="urn:microsoft.com/office/officeart/2005/8/layout/vList3"/>
    <dgm:cxn modelId="{BDF2A275-B458-4A3C-A67F-44F4B8D07361}" type="presParOf" srcId="{5211ED1D-B39A-4C49-AB7B-518A9C8C199B}" destId="{338C1C6B-FE28-4FAB-A32A-930AF95B51E9}" srcOrd="1" destOrd="0" presId="urn:microsoft.com/office/officeart/2005/8/layout/vList3"/>
    <dgm:cxn modelId="{C8AF2915-526D-4CBA-9643-1DB29DF8E87E}" type="presParOf" srcId="{5211ED1D-B39A-4C49-AB7B-518A9C8C199B}" destId="{2B64C59C-3CA7-4E8F-957F-DD8C6D9EB255}" srcOrd="2" destOrd="0" presId="urn:microsoft.com/office/officeart/2005/8/layout/vList3"/>
    <dgm:cxn modelId="{2068E588-5373-4D07-B744-2310D10E135A}" type="presParOf" srcId="{2B64C59C-3CA7-4E8F-957F-DD8C6D9EB255}" destId="{5E36435E-0CF1-4B15-93E4-D38BEA31C771}" srcOrd="0" destOrd="0" presId="urn:microsoft.com/office/officeart/2005/8/layout/vList3"/>
    <dgm:cxn modelId="{69129449-CBE6-4EAE-92A0-A4140209C08B}" type="presParOf" srcId="{2B64C59C-3CA7-4E8F-957F-DD8C6D9EB255}" destId="{8A67EA0D-6C3D-4D55-9FBC-A105690275A0}" srcOrd="1" destOrd="0" presId="urn:microsoft.com/office/officeart/2005/8/layout/vList3"/>
    <dgm:cxn modelId="{CEE1BB19-71B9-480D-9D8A-E8C74C194E32}" type="presParOf" srcId="{5211ED1D-B39A-4C49-AB7B-518A9C8C199B}" destId="{A4C501C4-54A7-4D9F-A474-6DEDCA51DC83}" srcOrd="3" destOrd="0" presId="urn:microsoft.com/office/officeart/2005/8/layout/vList3"/>
    <dgm:cxn modelId="{39B6712B-4E4B-41F1-BDC2-2E5FF6BC4CA6}" type="presParOf" srcId="{5211ED1D-B39A-4C49-AB7B-518A9C8C199B}" destId="{4DEEA9A5-BFD2-4ACA-B0CE-0056A442DE55}" srcOrd="4" destOrd="0" presId="urn:microsoft.com/office/officeart/2005/8/layout/vList3"/>
    <dgm:cxn modelId="{9DC828C5-1A1B-4F94-834D-F1FE47909064}" type="presParOf" srcId="{4DEEA9A5-BFD2-4ACA-B0CE-0056A442DE55}" destId="{38C6A6AD-DB13-45CD-99F7-DFFB1BE2F533}" srcOrd="0" destOrd="0" presId="urn:microsoft.com/office/officeart/2005/8/layout/vList3"/>
    <dgm:cxn modelId="{7275D8DE-563D-4ED3-B636-5BA2A670001D}" type="presParOf" srcId="{4DEEA9A5-BFD2-4ACA-B0CE-0056A442DE55}" destId="{929F5A17-1258-4958-9D87-F6546A58326A}" srcOrd="1" destOrd="0" presId="urn:microsoft.com/office/officeart/2005/8/layout/vList3"/>
    <dgm:cxn modelId="{D6233C52-698C-444C-A6CB-F93FD1F1C630}" type="presParOf" srcId="{5211ED1D-B39A-4C49-AB7B-518A9C8C199B}" destId="{03464FA4-1118-42FD-BA26-B1624D81C9FF}" srcOrd="5" destOrd="0" presId="urn:microsoft.com/office/officeart/2005/8/layout/vList3"/>
    <dgm:cxn modelId="{80793B49-E82D-4855-AF1D-7F2E02F308AD}" type="presParOf" srcId="{5211ED1D-B39A-4C49-AB7B-518A9C8C199B}" destId="{043C0C34-E502-436A-91A0-7363F455FCE8}" srcOrd="6" destOrd="0" presId="urn:microsoft.com/office/officeart/2005/8/layout/vList3"/>
    <dgm:cxn modelId="{51C1C33D-CD0A-47E9-AEF9-726FE91E8D43}" type="presParOf" srcId="{043C0C34-E502-436A-91A0-7363F455FCE8}" destId="{BEEBC954-EC53-4C13-81C8-F936385EEB99}" srcOrd="0" destOrd="0" presId="urn:microsoft.com/office/officeart/2005/8/layout/vList3"/>
    <dgm:cxn modelId="{81425692-90A0-4927-9BB8-5D207E25C1AC}" type="presParOf" srcId="{043C0C34-E502-436A-91A0-7363F455FCE8}" destId="{D5471BA1-2ED6-4703-99F8-0F0599C4E6CC}" srcOrd="1" destOrd="0" presId="urn:microsoft.com/office/officeart/2005/8/layout/vList3"/>
    <dgm:cxn modelId="{978356A6-8D85-47B7-8F91-6F69395780AF}" type="presParOf" srcId="{5211ED1D-B39A-4C49-AB7B-518A9C8C199B}" destId="{C7BB7BAB-B9ED-4C29-9492-B0BC405E0D03}" srcOrd="7" destOrd="0" presId="urn:microsoft.com/office/officeart/2005/8/layout/vList3"/>
    <dgm:cxn modelId="{45E19940-F788-4FA4-8A10-BBB8F3DC980A}" type="presParOf" srcId="{5211ED1D-B39A-4C49-AB7B-518A9C8C199B}" destId="{E39B7355-E233-4737-BB27-6E06394839CA}" srcOrd="8" destOrd="0" presId="urn:microsoft.com/office/officeart/2005/8/layout/vList3"/>
    <dgm:cxn modelId="{F64DF488-4D96-4710-9F4A-9ABEAE373252}" type="presParOf" srcId="{E39B7355-E233-4737-BB27-6E06394839CA}" destId="{E1D849F4-60A5-416E-9BB9-08A53E616C6A}" srcOrd="0" destOrd="0" presId="urn:microsoft.com/office/officeart/2005/8/layout/vList3"/>
    <dgm:cxn modelId="{28070FBA-5845-4882-8064-4692AE05C369}" type="presParOf" srcId="{E39B7355-E233-4737-BB27-6E06394839CA}" destId="{AD75AD3B-33FE-444F-BF1B-57C0CD4D0ADB}"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FFB03DC-4B9B-49D8-B924-A5A8028DA9F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CL"/>
        </a:p>
      </dgm:t>
    </dgm:pt>
    <dgm:pt modelId="{717BE696-38AE-40B3-A70D-127606BCB63F}">
      <dgm:prSet phldrT="[Texto]" custT="1"/>
      <dgm:spPr/>
      <dgm:t>
        <a:bodyPr/>
        <a:lstStyle/>
        <a:p>
          <a:r>
            <a:rPr lang="es-ES_tradnl" sz="1600" b="1" dirty="0"/>
            <a:t>CASO SOSPECHOSO</a:t>
          </a:r>
          <a:endParaRPr lang="es-CL" sz="1600" b="1" dirty="0"/>
        </a:p>
      </dgm:t>
    </dgm:pt>
    <dgm:pt modelId="{C637B3B7-AA52-4279-9478-58A8BDC29C3D}" type="parTrans" cxnId="{C5D935F8-0D75-49E8-A765-5E06DCB633F6}">
      <dgm:prSet/>
      <dgm:spPr/>
      <dgm:t>
        <a:bodyPr/>
        <a:lstStyle/>
        <a:p>
          <a:endParaRPr lang="es-CL"/>
        </a:p>
      </dgm:t>
    </dgm:pt>
    <dgm:pt modelId="{D45BA901-93DF-4E23-BA2D-71455854A1ED}" type="sibTrans" cxnId="{C5D935F8-0D75-49E8-A765-5E06DCB633F6}">
      <dgm:prSet/>
      <dgm:spPr/>
      <dgm:t>
        <a:bodyPr/>
        <a:lstStyle/>
        <a:p>
          <a:endParaRPr lang="es-CL"/>
        </a:p>
      </dgm:t>
    </dgm:pt>
    <dgm:pt modelId="{9249D126-2B1F-43AB-8DF1-5348B37B52E0}">
      <dgm:prSet phldrT="[Texto]"/>
      <dgm:spPr/>
      <dgm:t>
        <a:bodyPr/>
        <a:lstStyle/>
        <a:p>
          <a:r>
            <a:rPr lang="es-CL" dirty="0">
              <a:solidFill>
                <a:schemeClr val="accent1">
                  <a:lumMod val="75000"/>
                </a:schemeClr>
              </a:solidFill>
            </a:rPr>
            <a:t>Persona con dos de los síntomas compatibles con Covid-19 o que presente infección respiratoria grave y que requiera hospitalización.</a:t>
          </a:r>
        </a:p>
      </dgm:t>
    </dgm:pt>
    <dgm:pt modelId="{E810C705-412E-44F9-8749-35B6C58874B0}" type="parTrans" cxnId="{BB038ED2-3D7D-4759-853F-1B1305669DD6}">
      <dgm:prSet/>
      <dgm:spPr/>
      <dgm:t>
        <a:bodyPr/>
        <a:lstStyle/>
        <a:p>
          <a:endParaRPr lang="es-CL"/>
        </a:p>
      </dgm:t>
    </dgm:pt>
    <dgm:pt modelId="{EB0ACBC5-7BB0-4665-ACFB-279488BB0DAF}" type="sibTrans" cxnId="{BB038ED2-3D7D-4759-853F-1B1305669DD6}">
      <dgm:prSet/>
      <dgm:spPr/>
      <dgm:t>
        <a:bodyPr/>
        <a:lstStyle/>
        <a:p>
          <a:endParaRPr lang="es-CL"/>
        </a:p>
      </dgm:t>
    </dgm:pt>
    <dgm:pt modelId="{62726C3B-9C6C-4CDA-80C6-E547709DCB34}">
      <dgm:prSet phldrT="[Texto]" custT="1"/>
      <dgm:spPr/>
      <dgm:t>
        <a:bodyPr/>
        <a:lstStyle/>
        <a:p>
          <a:r>
            <a:rPr lang="es-ES_tradnl" sz="1600" b="1" dirty="0"/>
            <a:t>CASO CONFIRMADO</a:t>
          </a:r>
          <a:endParaRPr lang="es-CL" sz="1600" b="1" dirty="0"/>
        </a:p>
      </dgm:t>
    </dgm:pt>
    <dgm:pt modelId="{52E80B5D-3577-437A-B438-CA2D017E06BB}" type="parTrans" cxnId="{9A467012-9689-4153-8A8B-09E5BDA84EE6}">
      <dgm:prSet/>
      <dgm:spPr/>
      <dgm:t>
        <a:bodyPr/>
        <a:lstStyle/>
        <a:p>
          <a:endParaRPr lang="es-CL"/>
        </a:p>
      </dgm:t>
    </dgm:pt>
    <dgm:pt modelId="{D5258EC0-A054-4EFF-90D1-5755D40BF132}" type="sibTrans" cxnId="{9A467012-9689-4153-8A8B-09E5BDA84EE6}">
      <dgm:prSet/>
      <dgm:spPr/>
      <dgm:t>
        <a:bodyPr/>
        <a:lstStyle/>
        <a:p>
          <a:endParaRPr lang="es-CL"/>
        </a:p>
      </dgm:t>
    </dgm:pt>
    <dgm:pt modelId="{5BB05EEC-F9BA-4B33-83F1-7A4CB820FAA2}">
      <dgm:prSet phldrT="[Texto]"/>
      <dgm:spPr/>
      <dgm:t>
        <a:bodyPr/>
        <a:lstStyle/>
        <a:p>
          <a:r>
            <a:rPr lang="es-CL" dirty="0" smtClean="0">
              <a:solidFill>
                <a:schemeClr val="accent1">
                  <a:lumMod val="75000"/>
                </a:schemeClr>
              </a:solidFill>
            </a:rPr>
            <a:t>Persona viva o fallecida que </a:t>
          </a:r>
          <a:r>
            <a:rPr lang="es-CL" dirty="0">
              <a:solidFill>
                <a:schemeClr val="accent1">
                  <a:lumMod val="75000"/>
                </a:schemeClr>
              </a:solidFill>
            </a:rPr>
            <a:t>cumpla con la definición de caso sospechoso y que la prueba especifica para SARS-CoV-2 dé positiva (PCR).</a:t>
          </a:r>
        </a:p>
      </dgm:t>
    </dgm:pt>
    <dgm:pt modelId="{A903F98B-AA14-4DA1-B944-37E57EDC86BF}" type="parTrans" cxnId="{2B267278-BE77-40C7-A1B4-83F56EDAE978}">
      <dgm:prSet/>
      <dgm:spPr/>
      <dgm:t>
        <a:bodyPr/>
        <a:lstStyle/>
        <a:p>
          <a:endParaRPr lang="es-CL"/>
        </a:p>
      </dgm:t>
    </dgm:pt>
    <dgm:pt modelId="{2B9C5AB4-96AF-460C-8BB2-933D6589CE6F}" type="sibTrans" cxnId="{2B267278-BE77-40C7-A1B4-83F56EDAE978}">
      <dgm:prSet/>
      <dgm:spPr/>
      <dgm:t>
        <a:bodyPr/>
        <a:lstStyle/>
        <a:p>
          <a:endParaRPr lang="es-CL"/>
        </a:p>
      </dgm:t>
    </dgm:pt>
    <dgm:pt modelId="{AF315CE3-8095-45BD-AADF-D7D9D860F303}" type="pres">
      <dgm:prSet presAssocID="{3FFB03DC-4B9B-49D8-B924-A5A8028DA9FF}" presName="Name0" presStyleCnt="0">
        <dgm:presLayoutVars>
          <dgm:dir/>
          <dgm:animLvl val="lvl"/>
          <dgm:resizeHandles val="exact"/>
        </dgm:presLayoutVars>
      </dgm:prSet>
      <dgm:spPr/>
      <dgm:t>
        <a:bodyPr/>
        <a:lstStyle/>
        <a:p>
          <a:endParaRPr lang="es-CL"/>
        </a:p>
      </dgm:t>
    </dgm:pt>
    <dgm:pt modelId="{96031226-D6B7-4962-BCCF-8AE20E1CE7BF}" type="pres">
      <dgm:prSet presAssocID="{717BE696-38AE-40B3-A70D-127606BCB63F}" presName="linNode" presStyleCnt="0"/>
      <dgm:spPr/>
    </dgm:pt>
    <dgm:pt modelId="{97B03E20-FF68-4F3B-BE7A-41475AAC6427}" type="pres">
      <dgm:prSet presAssocID="{717BE696-38AE-40B3-A70D-127606BCB63F}" presName="parentText" presStyleLbl="node1" presStyleIdx="0" presStyleCnt="2" custScaleX="43500" custScaleY="28813" custLinFactNeighborX="-27368" custLinFactNeighborY="-12088">
        <dgm:presLayoutVars>
          <dgm:chMax val="1"/>
          <dgm:bulletEnabled val="1"/>
        </dgm:presLayoutVars>
      </dgm:prSet>
      <dgm:spPr/>
      <dgm:t>
        <a:bodyPr/>
        <a:lstStyle/>
        <a:p>
          <a:endParaRPr lang="es-CL"/>
        </a:p>
      </dgm:t>
    </dgm:pt>
    <dgm:pt modelId="{969D9C1A-FDC2-4E35-B751-C8932E5F3705}" type="pres">
      <dgm:prSet presAssocID="{717BE696-38AE-40B3-A70D-127606BCB63F}" presName="descendantText" presStyleLbl="alignAccFollowNode1" presStyleIdx="0" presStyleCnt="2" custScaleX="72538" custScaleY="34730" custLinFactNeighborX="-50226" custLinFactNeighborY="-14109">
        <dgm:presLayoutVars>
          <dgm:bulletEnabled val="1"/>
        </dgm:presLayoutVars>
      </dgm:prSet>
      <dgm:spPr/>
      <dgm:t>
        <a:bodyPr/>
        <a:lstStyle/>
        <a:p>
          <a:endParaRPr lang="es-CL"/>
        </a:p>
      </dgm:t>
    </dgm:pt>
    <dgm:pt modelId="{CDABA223-1048-4228-A428-914DAD68681D}" type="pres">
      <dgm:prSet presAssocID="{D45BA901-93DF-4E23-BA2D-71455854A1ED}" presName="sp" presStyleCnt="0"/>
      <dgm:spPr/>
    </dgm:pt>
    <dgm:pt modelId="{0E7F0D60-56C8-431E-B7BF-8FFEC11A3382}" type="pres">
      <dgm:prSet presAssocID="{62726C3B-9C6C-4CDA-80C6-E547709DCB34}" presName="linNode" presStyleCnt="0"/>
      <dgm:spPr/>
    </dgm:pt>
    <dgm:pt modelId="{DA12F357-37C5-470F-BE5A-696F787F47D8}" type="pres">
      <dgm:prSet presAssocID="{62726C3B-9C6C-4CDA-80C6-E547709DCB34}" presName="parentText" presStyleLbl="node1" presStyleIdx="1" presStyleCnt="2" custScaleX="43122" custScaleY="27797" custLinFactNeighborX="-27039" custLinFactNeighborY="-889">
        <dgm:presLayoutVars>
          <dgm:chMax val="1"/>
          <dgm:bulletEnabled val="1"/>
        </dgm:presLayoutVars>
      </dgm:prSet>
      <dgm:spPr/>
      <dgm:t>
        <a:bodyPr/>
        <a:lstStyle/>
        <a:p>
          <a:endParaRPr lang="es-CL"/>
        </a:p>
      </dgm:t>
    </dgm:pt>
    <dgm:pt modelId="{9D6A5C03-1F94-4B95-BB2F-A016F9801929}" type="pres">
      <dgm:prSet presAssocID="{62726C3B-9C6C-4CDA-80C6-E547709DCB34}" presName="descendantText" presStyleLbl="alignAccFollowNode1" presStyleIdx="1" presStyleCnt="2" custScaleX="72279" custScaleY="31146" custLinFactNeighborX="-49848" custLinFactNeighborY="-1018">
        <dgm:presLayoutVars>
          <dgm:bulletEnabled val="1"/>
        </dgm:presLayoutVars>
      </dgm:prSet>
      <dgm:spPr/>
      <dgm:t>
        <a:bodyPr/>
        <a:lstStyle/>
        <a:p>
          <a:endParaRPr lang="es-CL"/>
        </a:p>
      </dgm:t>
    </dgm:pt>
  </dgm:ptLst>
  <dgm:cxnLst>
    <dgm:cxn modelId="{2F839C89-9BE1-4282-966A-1D67CC06B868}" type="presOf" srcId="{3FFB03DC-4B9B-49D8-B924-A5A8028DA9FF}" destId="{AF315CE3-8095-45BD-AADF-D7D9D860F303}" srcOrd="0" destOrd="0" presId="urn:microsoft.com/office/officeart/2005/8/layout/vList5"/>
    <dgm:cxn modelId="{220A2ECF-BF2F-419A-8A96-7CE91366E7CF}" type="presOf" srcId="{9249D126-2B1F-43AB-8DF1-5348B37B52E0}" destId="{969D9C1A-FDC2-4E35-B751-C8932E5F3705}" srcOrd="0" destOrd="0" presId="urn:microsoft.com/office/officeart/2005/8/layout/vList5"/>
    <dgm:cxn modelId="{BB038ED2-3D7D-4759-853F-1B1305669DD6}" srcId="{717BE696-38AE-40B3-A70D-127606BCB63F}" destId="{9249D126-2B1F-43AB-8DF1-5348B37B52E0}" srcOrd="0" destOrd="0" parTransId="{E810C705-412E-44F9-8749-35B6C58874B0}" sibTransId="{EB0ACBC5-7BB0-4665-ACFB-279488BB0DAF}"/>
    <dgm:cxn modelId="{16425385-DEEA-4685-B03D-13186A9101B3}" type="presOf" srcId="{717BE696-38AE-40B3-A70D-127606BCB63F}" destId="{97B03E20-FF68-4F3B-BE7A-41475AAC6427}" srcOrd="0" destOrd="0" presId="urn:microsoft.com/office/officeart/2005/8/layout/vList5"/>
    <dgm:cxn modelId="{C5D935F8-0D75-49E8-A765-5E06DCB633F6}" srcId="{3FFB03DC-4B9B-49D8-B924-A5A8028DA9FF}" destId="{717BE696-38AE-40B3-A70D-127606BCB63F}" srcOrd="0" destOrd="0" parTransId="{C637B3B7-AA52-4279-9478-58A8BDC29C3D}" sibTransId="{D45BA901-93DF-4E23-BA2D-71455854A1ED}"/>
    <dgm:cxn modelId="{8D896B2D-D66C-424B-AF41-9613F9713731}" type="presOf" srcId="{5BB05EEC-F9BA-4B33-83F1-7A4CB820FAA2}" destId="{9D6A5C03-1F94-4B95-BB2F-A016F9801929}" srcOrd="0" destOrd="0" presId="urn:microsoft.com/office/officeart/2005/8/layout/vList5"/>
    <dgm:cxn modelId="{358489EC-4479-421C-9CA8-9FB94166AB75}" type="presOf" srcId="{62726C3B-9C6C-4CDA-80C6-E547709DCB34}" destId="{DA12F357-37C5-470F-BE5A-696F787F47D8}" srcOrd="0" destOrd="0" presId="urn:microsoft.com/office/officeart/2005/8/layout/vList5"/>
    <dgm:cxn modelId="{9A467012-9689-4153-8A8B-09E5BDA84EE6}" srcId="{3FFB03DC-4B9B-49D8-B924-A5A8028DA9FF}" destId="{62726C3B-9C6C-4CDA-80C6-E547709DCB34}" srcOrd="1" destOrd="0" parTransId="{52E80B5D-3577-437A-B438-CA2D017E06BB}" sibTransId="{D5258EC0-A054-4EFF-90D1-5755D40BF132}"/>
    <dgm:cxn modelId="{2B267278-BE77-40C7-A1B4-83F56EDAE978}" srcId="{62726C3B-9C6C-4CDA-80C6-E547709DCB34}" destId="{5BB05EEC-F9BA-4B33-83F1-7A4CB820FAA2}" srcOrd="0" destOrd="0" parTransId="{A903F98B-AA14-4DA1-B944-37E57EDC86BF}" sibTransId="{2B9C5AB4-96AF-460C-8BB2-933D6589CE6F}"/>
    <dgm:cxn modelId="{D0F80CC9-280D-4DC4-9B49-20FBAEACD2A4}" type="presParOf" srcId="{AF315CE3-8095-45BD-AADF-D7D9D860F303}" destId="{96031226-D6B7-4962-BCCF-8AE20E1CE7BF}" srcOrd="0" destOrd="0" presId="urn:microsoft.com/office/officeart/2005/8/layout/vList5"/>
    <dgm:cxn modelId="{CE10B11C-5211-4B58-8935-A119D20B37F4}" type="presParOf" srcId="{96031226-D6B7-4962-BCCF-8AE20E1CE7BF}" destId="{97B03E20-FF68-4F3B-BE7A-41475AAC6427}" srcOrd="0" destOrd="0" presId="urn:microsoft.com/office/officeart/2005/8/layout/vList5"/>
    <dgm:cxn modelId="{7451615B-FB8F-4B8C-A3E6-B33AE138401D}" type="presParOf" srcId="{96031226-D6B7-4962-BCCF-8AE20E1CE7BF}" destId="{969D9C1A-FDC2-4E35-B751-C8932E5F3705}" srcOrd="1" destOrd="0" presId="urn:microsoft.com/office/officeart/2005/8/layout/vList5"/>
    <dgm:cxn modelId="{3FDE67C5-B361-422D-A2F7-B0C98719F996}" type="presParOf" srcId="{AF315CE3-8095-45BD-AADF-D7D9D860F303}" destId="{CDABA223-1048-4228-A428-914DAD68681D}" srcOrd="1" destOrd="0" presId="urn:microsoft.com/office/officeart/2005/8/layout/vList5"/>
    <dgm:cxn modelId="{836CFF52-7208-435F-BA96-189322EEFA77}" type="presParOf" srcId="{AF315CE3-8095-45BD-AADF-D7D9D860F303}" destId="{0E7F0D60-56C8-431E-B7BF-8FFEC11A3382}" srcOrd="2" destOrd="0" presId="urn:microsoft.com/office/officeart/2005/8/layout/vList5"/>
    <dgm:cxn modelId="{984622A3-C889-4A32-9985-528A2310B00E}" type="presParOf" srcId="{0E7F0D60-56C8-431E-B7BF-8FFEC11A3382}" destId="{DA12F357-37C5-470F-BE5A-696F787F47D8}" srcOrd="0" destOrd="0" presId="urn:microsoft.com/office/officeart/2005/8/layout/vList5"/>
    <dgm:cxn modelId="{77A9F462-2698-4F28-8652-5ED68FCF7DA2}" type="presParOf" srcId="{0E7F0D60-56C8-431E-B7BF-8FFEC11A3382}" destId="{9D6A5C03-1F94-4B95-BB2F-A016F980192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997ED5-26D9-407A-92C1-DB346A0B3EB2}">
      <dsp:nvSpPr>
        <dsp:cNvPr id="0" name=""/>
        <dsp:cNvSpPr/>
      </dsp:nvSpPr>
      <dsp:spPr>
        <a:xfrm>
          <a:off x="3458" y="0"/>
          <a:ext cx="4213566" cy="628203"/>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019" tIns="49340" rIns="49340" bIns="49340" numCol="1" spcCol="1270" anchor="ctr" anchorCtr="0">
          <a:noAutofit/>
        </a:bodyPr>
        <a:lstStyle/>
        <a:p>
          <a:pPr lvl="0" algn="ctr" defTabSz="1644650">
            <a:lnSpc>
              <a:spcPct val="90000"/>
            </a:lnSpc>
            <a:spcBef>
              <a:spcPct val="0"/>
            </a:spcBef>
            <a:spcAft>
              <a:spcPct val="35000"/>
            </a:spcAft>
          </a:pPr>
          <a:r>
            <a:rPr lang="es-CL" sz="3700" kern="1200" dirty="0" smtClean="0"/>
            <a:t>2019</a:t>
          </a:r>
          <a:endParaRPr lang="es-CL" sz="3700" kern="1200" dirty="0"/>
        </a:p>
      </dsp:txBody>
      <dsp:txXfrm>
        <a:off x="317560" y="0"/>
        <a:ext cx="3585363" cy="628203"/>
      </dsp:txXfrm>
    </dsp:sp>
    <dsp:sp modelId="{0B4B3EE6-291C-47A0-BB60-2B019B2EEA37}">
      <dsp:nvSpPr>
        <dsp:cNvPr id="0" name=""/>
        <dsp:cNvSpPr/>
      </dsp:nvSpPr>
      <dsp:spPr>
        <a:xfrm>
          <a:off x="3795668" y="0"/>
          <a:ext cx="4213566" cy="628203"/>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019" tIns="49340" rIns="49340" bIns="49340" numCol="1" spcCol="1270" anchor="ctr" anchorCtr="0">
          <a:noAutofit/>
        </a:bodyPr>
        <a:lstStyle/>
        <a:p>
          <a:pPr lvl="0" algn="ctr" defTabSz="1644650">
            <a:lnSpc>
              <a:spcPct val="90000"/>
            </a:lnSpc>
            <a:spcBef>
              <a:spcPct val="0"/>
            </a:spcBef>
            <a:spcAft>
              <a:spcPct val="35000"/>
            </a:spcAft>
          </a:pPr>
          <a:r>
            <a:rPr lang="es-CL" sz="3700" kern="1200" dirty="0" smtClean="0"/>
            <a:t>2020</a:t>
          </a:r>
          <a:endParaRPr lang="es-CL" sz="3700" kern="1200" dirty="0"/>
        </a:p>
      </dsp:txBody>
      <dsp:txXfrm>
        <a:off x="4109770" y="0"/>
        <a:ext cx="3585363" cy="628203"/>
      </dsp:txXfrm>
    </dsp:sp>
    <dsp:sp modelId="{B11435A2-7E6C-4BCF-B4BC-8AE7EB89FEC0}">
      <dsp:nvSpPr>
        <dsp:cNvPr id="0" name=""/>
        <dsp:cNvSpPr/>
      </dsp:nvSpPr>
      <dsp:spPr>
        <a:xfrm>
          <a:off x="7587878" y="0"/>
          <a:ext cx="4213566" cy="628203"/>
        </a:xfrm>
        <a:prstGeom prst="chevr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019" tIns="49340" rIns="49340" bIns="49340" numCol="1" spcCol="1270" anchor="ctr" anchorCtr="0">
          <a:noAutofit/>
        </a:bodyPr>
        <a:lstStyle/>
        <a:p>
          <a:pPr lvl="0" algn="ctr" defTabSz="1644650">
            <a:lnSpc>
              <a:spcPct val="90000"/>
            </a:lnSpc>
            <a:spcBef>
              <a:spcPct val="0"/>
            </a:spcBef>
            <a:spcAft>
              <a:spcPct val="35000"/>
            </a:spcAft>
          </a:pPr>
          <a:r>
            <a:rPr lang="es-CL" sz="3700" kern="1200" dirty="0" smtClean="0"/>
            <a:t>2021</a:t>
          </a:r>
          <a:endParaRPr lang="es-CL" sz="3700" kern="1200" dirty="0"/>
        </a:p>
      </dsp:txBody>
      <dsp:txXfrm>
        <a:off x="7901980" y="0"/>
        <a:ext cx="3585363" cy="6282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440EF7-1ADB-4EC1-A7C9-C0FCF31B1D4A}">
      <dsp:nvSpPr>
        <dsp:cNvPr id="0" name=""/>
        <dsp:cNvSpPr/>
      </dsp:nvSpPr>
      <dsp:spPr>
        <a:xfrm>
          <a:off x="893" y="151825"/>
          <a:ext cx="3844663" cy="4613595"/>
        </a:xfrm>
        <a:prstGeom prst="roundRect">
          <a:avLst>
            <a:gd name="adj" fmla="val 5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0876" rIns="195580" bIns="0" numCol="1" spcCol="1270" anchor="t" anchorCtr="0">
          <a:noAutofit/>
        </a:bodyPr>
        <a:lstStyle/>
        <a:p>
          <a:pPr lvl="0" algn="r" defTabSz="1955800">
            <a:lnSpc>
              <a:spcPct val="90000"/>
            </a:lnSpc>
            <a:spcBef>
              <a:spcPct val="0"/>
            </a:spcBef>
            <a:spcAft>
              <a:spcPct val="35000"/>
            </a:spcAft>
          </a:pPr>
          <a:endParaRPr lang="es-CL" sz="4400" kern="1200" dirty="0"/>
        </a:p>
      </dsp:txBody>
      <dsp:txXfrm rot="16200000">
        <a:off x="-1506214" y="1658933"/>
        <a:ext cx="3783148" cy="768932"/>
      </dsp:txXfrm>
    </dsp:sp>
    <dsp:sp modelId="{D3BC840D-DF0C-44C0-B55B-F04CCB9E18DD}">
      <dsp:nvSpPr>
        <dsp:cNvPr id="0" name=""/>
        <dsp:cNvSpPr/>
      </dsp:nvSpPr>
      <dsp:spPr>
        <a:xfrm>
          <a:off x="769826" y="151825"/>
          <a:ext cx="2864274" cy="461359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lvl="0" algn="l" defTabSz="711200">
            <a:lnSpc>
              <a:spcPct val="90000"/>
            </a:lnSpc>
            <a:spcBef>
              <a:spcPct val="0"/>
            </a:spcBef>
            <a:spcAft>
              <a:spcPct val="35000"/>
            </a:spcAft>
          </a:pPr>
          <a:r>
            <a:rPr lang="es-ES" sz="1600" b="1" kern="1200" dirty="0" smtClean="0">
              <a:solidFill>
                <a:schemeClr val="tx2">
                  <a:lumMod val="75000"/>
                </a:schemeClr>
              </a:solidFill>
            </a:rPr>
            <a:t>31 de Diciembre 2019:  </a:t>
          </a:r>
          <a:r>
            <a:rPr lang="es-ES" sz="1600" b="0" kern="1200" dirty="0" smtClean="0">
              <a:solidFill>
                <a:schemeClr val="tx2">
                  <a:lumMod val="75000"/>
                </a:schemeClr>
              </a:solidFill>
            </a:rPr>
            <a:t>Primer Caso de Covid-19 en Wuhan, China.</a:t>
          </a:r>
          <a:endParaRPr lang="es-CL" sz="1600" b="0" kern="1200" dirty="0">
            <a:solidFill>
              <a:schemeClr val="tx2">
                <a:lumMod val="75000"/>
              </a:schemeClr>
            </a:solidFill>
          </a:endParaRPr>
        </a:p>
      </dsp:txBody>
      <dsp:txXfrm>
        <a:off x="769826" y="151825"/>
        <a:ext cx="2864274" cy="4613595"/>
      </dsp:txXfrm>
    </dsp:sp>
    <dsp:sp modelId="{3E3A8C17-1C61-4529-9883-68B1E3DF90FE}">
      <dsp:nvSpPr>
        <dsp:cNvPr id="0" name=""/>
        <dsp:cNvSpPr/>
      </dsp:nvSpPr>
      <dsp:spPr>
        <a:xfrm>
          <a:off x="3980119" y="151825"/>
          <a:ext cx="3844663" cy="4613595"/>
        </a:xfrm>
        <a:prstGeom prst="roundRect">
          <a:avLst>
            <a:gd name="adj" fmla="val 5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0876" rIns="195580" bIns="0" numCol="1" spcCol="1270" anchor="t" anchorCtr="0">
          <a:noAutofit/>
        </a:bodyPr>
        <a:lstStyle/>
        <a:p>
          <a:pPr lvl="0" algn="r" defTabSz="1955800">
            <a:lnSpc>
              <a:spcPct val="90000"/>
            </a:lnSpc>
            <a:spcBef>
              <a:spcPct val="0"/>
            </a:spcBef>
            <a:spcAft>
              <a:spcPct val="35000"/>
            </a:spcAft>
          </a:pPr>
          <a:endParaRPr lang="es-CL" sz="4400" kern="1200" dirty="0"/>
        </a:p>
      </dsp:txBody>
      <dsp:txXfrm rot="16200000">
        <a:off x="2473011" y="1658933"/>
        <a:ext cx="3783148" cy="768932"/>
      </dsp:txXfrm>
    </dsp:sp>
    <dsp:sp modelId="{362D12C5-9DCD-44CC-B955-885726071ADA}">
      <dsp:nvSpPr>
        <dsp:cNvPr id="0" name=""/>
        <dsp:cNvSpPr/>
      </dsp:nvSpPr>
      <dsp:spPr>
        <a:xfrm rot="5400000">
          <a:off x="3660168" y="3820513"/>
          <a:ext cx="678349" cy="576699"/>
        </a:xfrm>
        <a:prstGeom prst="flowChartExtract">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766261-0E37-469A-B6AD-2133F2B30909}">
      <dsp:nvSpPr>
        <dsp:cNvPr id="0" name=""/>
        <dsp:cNvSpPr/>
      </dsp:nvSpPr>
      <dsp:spPr>
        <a:xfrm>
          <a:off x="4749052" y="151825"/>
          <a:ext cx="2864274" cy="461359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lvl="0" algn="l" defTabSz="711200">
            <a:lnSpc>
              <a:spcPct val="90000"/>
            </a:lnSpc>
            <a:spcBef>
              <a:spcPct val="0"/>
            </a:spcBef>
            <a:spcAft>
              <a:spcPct val="35000"/>
            </a:spcAft>
          </a:pPr>
          <a:r>
            <a:rPr lang="es-ES" sz="1600" b="1" kern="1200" dirty="0" smtClean="0">
              <a:solidFill>
                <a:schemeClr val="tx2">
                  <a:lumMod val="75000"/>
                </a:schemeClr>
              </a:solidFill>
            </a:rPr>
            <a:t>11 de enero de 2020:  </a:t>
          </a:r>
          <a:r>
            <a:rPr lang="es-ES" sz="1600" b="0" kern="1200" dirty="0" smtClean="0">
              <a:solidFill>
                <a:schemeClr val="tx2">
                  <a:lumMod val="75000"/>
                </a:schemeClr>
              </a:solidFill>
            </a:rPr>
            <a:t>Primera muerte en el mundo por Covid-19.</a:t>
          </a:r>
          <a:endParaRPr lang="es-CL" sz="1600" b="0" kern="1200" dirty="0">
            <a:solidFill>
              <a:schemeClr val="tx2">
                <a:lumMod val="75000"/>
              </a:schemeClr>
            </a:solidFill>
          </a:endParaRPr>
        </a:p>
        <a:p>
          <a:pPr lvl="0" algn="l" defTabSz="711200">
            <a:lnSpc>
              <a:spcPct val="90000"/>
            </a:lnSpc>
            <a:spcBef>
              <a:spcPct val="0"/>
            </a:spcBef>
            <a:spcAft>
              <a:spcPct val="35000"/>
            </a:spcAft>
          </a:pPr>
          <a:r>
            <a:rPr lang="es-ES" sz="1600" b="1" kern="1200" dirty="0" smtClean="0">
              <a:solidFill>
                <a:schemeClr val="tx2">
                  <a:lumMod val="75000"/>
                </a:schemeClr>
              </a:solidFill>
              <a:cs typeface="+mn-cs"/>
            </a:rPr>
            <a:t>3 de marzo de 2020:  </a:t>
          </a:r>
          <a:r>
            <a:rPr lang="es-ES" sz="1600" b="0" kern="1200" dirty="0" smtClean="0">
              <a:solidFill>
                <a:schemeClr val="tx2">
                  <a:lumMod val="75000"/>
                </a:schemeClr>
              </a:solidFill>
              <a:cs typeface="+mn-cs"/>
            </a:rPr>
            <a:t>Primer caso de Covid-19 en Chile.</a:t>
          </a:r>
          <a:endParaRPr lang="es-ES" sz="1600" b="0" kern="1200" dirty="0">
            <a:solidFill>
              <a:schemeClr val="tx2">
                <a:lumMod val="75000"/>
              </a:schemeClr>
            </a:solidFill>
            <a:cs typeface="+mn-cs"/>
          </a:endParaRPr>
        </a:p>
        <a:p>
          <a:pPr lvl="0" algn="l" defTabSz="711200">
            <a:lnSpc>
              <a:spcPct val="90000"/>
            </a:lnSpc>
            <a:spcBef>
              <a:spcPct val="0"/>
            </a:spcBef>
            <a:spcAft>
              <a:spcPct val="35000"/>
            </a:spcAft>
          </a:pPr>
          <a:r>
            <a:rPr lang="es-CL" sz="1600" b="1" kern="1200" dirty="0" smtClean="0">
              <a:solidFill>
                <a:schemeClr val="tx2">
                  <a:lumMod val="75000"/>
                </a:schemeClr>
              </a:solidFill>
              <a:cs typeface="+mn-cs"/>
            </a:rPr>
            <a:t>11 de marzo de 2020:  </a:t>
          </a:r>
          <a:r>
            <a:rPr lang="es-CL" sz="1600" b="0" kern="1200" dirty="0" smtClean="0">
              <a:solidFill>
                <a:schemeClr val="tx2">
                  <a:lumMod val="75000"/>
                </a:schemeClr>
              </a:solidFill>
              <a:cs typeface="+mn-cs"/>
            </a:rPr>
            <a:t>OMS declara Pandemia (Más de 130.000 contagiados).</a:t>
          </a:r>
          <a:endParaRPr lang="es-CL" sz="1600" b="0" kern="1200" dirty="0">
            <a:solidFill>
              <a:schemeClr val="tx2">
                <a:lumMod val="75000"/>
              </a:schemeClr>
            </a:solidFill>
            <a:cs typeface="+mn-cs"/>
          </a:endParaRPr>
        </a:p>
        <a:p>
          <a:pPr lvl="0" algn="l" defTabSz="711200">
            <a:lnSpc>
              <a:spcPct val="90000"/>
            </a:lnSpc>
            <a:spcBef>
              <a:spcPct val="0"/>
            </a:spcBef>
            <a:spcAft>
              <a:spcPct val="35000"/>
            </a:spcAft>
          </a:pPr>
          <a:r>
            <a:rPr lang="es-ES" sz="1600" b="1" kern="1200" dirty="0" smtClean="0">
              <a:solidFill>
                <a:schemeClr val="tx2">
                  <a:lumMod val="75000"/>
                </a:schemeClr>
              </a:solidFill>
            </a:rPr>
            <a:t>21 de marzo de 2020:  </a:t>
          </a:r>
          <a:r>
            <a:rPr lang="es-ES" sz="1600" b="0" kern="1200" dirty="0" smtClean="0">
              <a:solidFill>
                <a:schemeClr val="tx2">
                  <a:lumMod val="75000"/>
                </a:schemeClr>
              </a:solidFill>
            </a:rPr>
            <a:t>Primera muerte por Covid-19 en Chile.</a:t>
          </a:r>
          <a:endParaRPr lang="es-ES" sz="1600" b="0" kern="1200" dirty="0">
            <a:solidFill>
              <a:schemeClr val="tx2">
                <a:lumMod val="75000"/>
              </a:schemeClr>
            </a:solidFill>
          </a:endParaRPr>
        </a:p>
        <a:p>
          <a:pPr lvl="0" algn="l" defTabSz="711200">
            <a:lnSpc>
              <a:spcPct val="90000"/>
            </a:lnSpc>
            <a:spcBef>
              <a:spcPct val="0"/>
            </a:spcBef>
            <a:spcAft>
              <a:spcPct val="35000"/>
            </a:spcAft>
          </a:pPr>
          <a:r>
            <a:rPr lang="es-ES" sz="1600" b="1" kern="1200" dirty="0" smtClean="0">
              <a:solidFill>
                <a:schemeClr val="tx2">
                  <a:lumMod val="75000"/>
                </a:schemeClr>
              </a:solidFill>
            </a:rPr>
            <a:t>2 de abril de 2020:  </a:t>
          </a:r>
          <a:r>
            <a:rPr lang="es-ES" sz="1600" b="0" kern="1200" dirty="0" smtClean="0">
              <a:solidFill>
                <a:schemeClr val="tx2">
                  <a:lumMod val="75000"/>
                </a:schemeClr>
              </a:solidFill>
            </a:rPr>
            <a:t>Un millón de contagios a nivel mundial.</a:t>
          </a:r>
          <a:endParaRPr lang="es-ES" sz="1600" b="0" kern="1200" dirty="0">
            <a:solidFill>
              <a:schemeClr val="tx2">
                <a:lumMod val="75000"/>
              </a:schemeClr>
            </a:solidFill>
          </a:endParaRPr>
        </a:p>
        <a:p>
          <a:pPr lvl="0" algn="l" defTabSz="711200">
            <a:lnSpc>
              <a:spcPct val="90000"/>
            </a:lnSpc>
            <a:spcBef>
              <a:spcPct val="0"/>
            </a:spcBef>
            <a:spcAft>
              <a:spcPct val="35000"/>
            </a:spcAft>
          </a:pPr>
          <a:r>
            <a:rPr lang="es-CL" sz="1600" b="1" kern="1200" dirty="0" smtClean="0">
              <a:solidFill>
                <a:schemeClr val="tx2">
                  <a:lumMod val="75000"/>
                </a:schemeClr>
              </a:solidFill>
            </a:rPr>
            <a:t>19 de Julio de 2020:  </a:t>
          </a:r>
          <a:r>
            <a:rPr lang="es-CL" sz="1600" b="0" kern="1200" dirty="0" smtClean="0">
              <a:solidFill>
                <a:schemeClr val="tx2">
                  <a:lumMod val="75000"/>
                </a:schemeClr>
              </a:solidFill>
            </a:rPr>
            <a:t>Gobierno de Chile presenta plan de </a:t>
          </a:r>
          <a:r>
            <a:rPr lang="es-CL" sz="1600" b="0" kern="1200" dirty="0" err="1" smtClean="0">
              <a:solidFill>
                <a:schemeClr val="tx2">
                  <a:lumMod val="75000"/>
                </a:schemeClr>
              </a:solidFill>
            </a:rPr>
            <a:t>desconfinamiento</a:t>
          </a:r>
          <a:r>
            <a:rPr lang="es-CL" sz="1600" b="0" kern="1200" dirty="0" smtClean="0">
              <a:solidFill>
                <a:schemeClr val="tx2">
                  <a:lumMod val="75000"/>
                </a:schemeClr>
              </a:solidFill>
            </a:rPr>
            <a:t> “Paso a paso”.</a:t>
          </a:r>
          <a:endParaRPr lang="es-CL" sz="1600" b="0" kern="1200" dirty="0">
            <a:solidFill>
              <a:schemeClr val="tx2">
                <a:lumMod val="75000"/>
              </a:schemeClr>
            </a:solidFill>
          </a:endParaRPr>
        </a:p>
        <a:p>
          <a:pPr lvl="0" algn="l" defTabSz="711200">
            <a:lnSpc>
              <a:spcPct val="90000"/>
            </a:lnSpc>
            <a:spcBef>
              <a:spcPct val="0"/>
            </a:spcBef>
            <a:spcAft>
              <a:spcPct val="35000"/>
            </a:spcAft>
          </a:pPr>
          <a:r>
            <a:rPr lang="es-CL" sz="1600" b="1" kern="1200" dirty="0" smtClean="0">
              <a:solidFill>
                <a:schemeClr val="tx2">
                  <a:lumMod val="75000"/>
                </a:schemeClr>
              </a:solidFill>
            </a:rPr>
            <a:t>24 de Diciembre de 2020:  </a:t>
          </a:r>
          <a:r>
            <a:rPr lang="es-CL" sz="1600" b="0" kern="1200" dirty="0" smtClean="0">
              <a:solidFill>
                <a:schemeClr val="tx2">
                  <a:lumMod val="75000"/>
                </a:schemeClr>
              </a:solidFill>
            </a:rPr>
            <a:t>Primera Inoculación de la vacuna Pfizer en Chile.</a:t>
          </a:r>
        </a:p>
      </dsp:txBody>
      <dsp:txXfrm>
        <a:off x="4749052" y="151825"/>
        <a:ext cx="2864274" cy="4613595"/>
      </dsp:txXfrm>
    </dsp:sp>
    <dsp:sp modelId="{B687CABB-C118-4CC4-9735-EE84EB562D85}">
      <dsp:nvSpPr>
        <dsp:cNvPr id="0" name=""/>
        <dsp:cNvSpPr/>
      </dsp:nvSpPr>
      <dsp:spPr>
        <a:xfrm>
          <a:off x="7959346" y="151825"/>
          <a:ext cx="3844663" cy="4613595"/>
        </a:xfrm>
        <a:prstGeom prst="roundRect">
          <a:avLst>
            <a:gd name="adj" fmla="val 5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0876" rIns="195580" bIns="0" numCol="1" spcCol="1270" anchor="t" anchorCtr="0">
          <a:noAutofit/>
        </a:bodyPr>
        <a:lstStyle/>
        <a:p>
          <a:pPr lvl="0" algn="r" defTabSz="1955800">
            <a:lnSpc>
              <a:spcPct val="90000"/>
            </a:lnSpc>
            <a:spcBef>
              <a:spcPct val="0"/>
            </a:spcBef>
            <a:spcAft>
              <a:spcPct val="35000"/>
            </a:spcAft>
          </a:pPr>
          <a:endParaRPr lang="es-CL" sz="4400" kern="1200"/>
        </a:p>
      </dsp:txBody>
      <dsp:txXfrm rot="16200000">
        <a:off x="6452238" y="1658933"/>
        <a:ext cx="3783148" cy="768932"/>
      </dsp:txXfrm>
    </dsp:sp>
    <dsp:sp modelId="{B32CB14E-043F-4D10-8349-AF9BED0FCCE2}">
      <dsp:nvSpPr>
        <dsp:cNvPr id="0" name=""/>
        <dsp:cNvSpPr/>
      </dsp:nvSpPr>
      <dsp:spPr>
        <a:xfrm rot="5400000">
          <a:off x="7639394" y="3820513"/>
          <a:ext cx="678349" cy="576699"/>
        </a:xfrm>
        <a:prstGeom prst="flowChartExtract">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42D1FE-16E5-4279-9EB0-D85F1DE18437}">
      <dsp:nvSpPr>
        <dsp:cNvPr id="0" name=""/>
        <dsp:cNvSpPr/>
      </dsp:nvSpPr>
      <dsp:spPr>
        <a:xfrm>
          <a:off x="8728278" y="151825"/>
          <a:ext cx="2864274" cy="461359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lvl="0" algn="l" defTabSz="711200">
            <a:lnSpc>
              <a:spcPct val="90000"/>
            </a:lnSpc>
            <a:spcBef>
              <a:spcPct val="0"/>
            </a:spcBef>
            <a:spcAft>
              <a:spcPct val="35000"/>
            </a:spcAft>
          </a:pPr>
          <a:r>
            <a:rPr lang="es-CL" sz="1600" b="1" kern="1200" dirty="0" smtClean="0">
              <a:solidFill>
                <a:schemeClr val="tx2">
                  <a:lumMod val="75000"/>
                </a:schemeClr>
              </a:solidFill>
            </a:rPr>
            <a:t>31 de enero de 2021:  </a:t>
          </a:r>
          <a:r>
            <a:rPr lang="es-CL" sz="1600" b="0" kern="1200" dirty="0" smtClean="0">
              <a:solidFill>
                <a:schemeClr val="tx2">
                  <a:lumMod val="75000"/>
                </a:schemeClr>
              </a:solidFill>
            </a:rPr>
            <a:t>Chile supera más de 18.000 fallecidos por Covid-19.</a:t>
          </a:r>
          <a:endParaRPr lang="es-CL" sz="1600" b="0" kern="1200" dirty="0">
            <a:solidFill>
              <a:schemeClr val="tx2">
                <a:lumMod val="75000"/>
              </a:schemeClr>
            </a:solidFill>
          </a:endParaRPr>
        </a:p>
        <a:p>
          <a:pPr lvl="0" algn="l" defTabSz="711200">
            <a:lnSpc>
              <a:spcPct val="90000"/>
            </a:lnSpc>
            <a:spcBef>
              <a:spcPct val="0"/>
            </a:spcBef>
            <a:spcAft>
              <a:spcPct val="35000"/>
            </a:spcAft>
          </a:pPr>
          <a:r>
            <a:rPr lang="es-CL" sz="1600" b="1" kern="1200" dirty="0" smtClean="0">
              <a:solidFill>
                <a:schemeClr val="tx2">
                  <a:lumMod val="75000"/>
                </a:schemeClr>
              </a:solidFill>
            </a:rPr>
            <a:t>2 de febrero de 2021: </a:t>
          </a:r>
          <a:r>
            <a:rPr lang="es-CL" sz="1600" b="0" kern="1200" dirty="0" smtClean="0">
              <a:solidFill>
                <a:schemeClr val="tx2">
                  <a:lumMod val="75000"/>
                </a:schemeClr>
              </a:solidFill>
            </a:rPr>
            <a:t>Más de 103,5 millones de contagiados y 2,2 millón de fallecidos en el mundo.</a:t>
          </a:r>
        </a:p>
        <a:p>
          <a:pPr lvl="0" algn="l" defTabSz="711200">
            <a:lnSpc>
              <a:spcPct val="90000"/>
            </a:lnSpc>
            <a:spcBef>
              <a:spcPct val="0"/>
            </a:spcBef>
            <a:spcAft>
              <a:spcPct val="35000"/>
            </a:spcAft>
          </a:pPr>
          <a:r>
            <a:rPr lang="es-CL" sz="1600" b="1" kern="1200" dirty="0" smtClean="0">
              <a:solidFill>
                <a:schemeClr val="tx2">
                  <a:lumMod val="75000"/>
                </a:schemeClr>
              </a:solidFill>
            </a:rPr>
            <a:t>3 de febrero de 2021: </a:t>
          </a:r>
          <a:r>
            <a:rPr lang="es-CL" sz="1600" b="0" kern="1200" dirty="0" smtClean="0">
              <a:solidFill>
                <a:schemeClr val="tx2">
                  <a:lumMod val="75000"/>
                </a:schemeClr>
              </a:solidFill>
            </a:rPr>
            <a:t>Gobierno de Chile comienza campaña de vacunación masiva.</a:t>
          </a:r>
          <a:endParaRPr lang="es-CL" sz="1600" b="0" kern="1200" dirty="0">
            <a:solidFill>
              <a:schemeClr val="tx2">
                <a:lumMod val="75000"/>
              </a:schemeClr>
            </a:solidFill>
          </a:endParaRPr>
        </a:p>
      </dsp:txBody>
      <dsp:txXfrm>
        <a:off x="8728278" y="151825"/>
        <a:ext cx="2864274" cy="46135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CD5019-92B8-4D2E-B3A9-7B3CC3F793EB}">
      <dsp:nvSpPr>
        <dsp:cNvPr id="0" name=""/>
        <dsp:cNvSpPr/>
      </dsp:nvSpPr>
      <dsp:spPr>
        <a:xfrm>
          <a:off x="0" y="0"/>
          <a:ext cx="10549805" cy="2273743"/>
        </a:xfrm>
        <a:prstGeom prst="roundRect">
          <a:avLst>
            <a:gd name="adj" fmla="val 10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49963D-96DB-4F13-9CAD-2FE281E480C3}">
      <dsp:nvSpPr>
        <dsp:cNvPr id="0" name=""/>
        <dsp:cNvSpPr/>
      </dsp:nvSpPr>
      <dsp:spPr>
        <a:xfrm>
          <a:off x="319399" y="303165"/>
          <a:ext cx="2304885" cy="1667411"/>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D8B9C0-03E1-44CE-B945-79C76BD0C682}">
      <dsp:nvSpPr>
        <dsp:cNvPr id="0" name=""/>
        <dsp:cNvSpPr/>
      </dsp:nvSpPr>
      <dsp:spPr>
        <a:xfrm rot="10800000">
          <a:off x="319399" y="2273743"/>
          <a:ext cx="2304885" cy="2779019"/>
        </a:xfrm>
        <a:prstGeom prst="round2SameRect">
          <a:avLst>
            <a:gd name="adj1" fmla="val 10500"/>
            <a:gd name="adj2" fmla="val 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t" anchorCtr="0">
          <a:noAutofit/>
        </a:bodyPr>
        <a:lstStyle/>
        <a:p>
          <a:pPr lvl="0" algn="ctr" defTabSz="1377950">
            <a:lnSpc>
              <a:spcPct val="90000"/>
            </a:lnSpc>
            <a:spcBef>
              <a:spcPct val="0"/>
            </a:spcBef>
            <a:spcAft>
              <a:spcPct val="35000"/>
            </a:spcAft>
          </a:pPr>
          <a:r>
            <a:rPr lang="es-CL" sz="3100" kern="1200" dirty="0" smtClean="0"/>
            <a:t>EVENTOS SOCIALES MASIVOS</a:t>
          </a:r>
          <a:endParaRPr lang="es-CL" sz="3100" kern="1200" dirty="0"/>
        </a:p>
      </dsp:txBody>
      <dsp:txXfrm rot="10800000">
        <a:off x="390282" y="2273743"/>
        <a:ext cx="2163119" cy="2708136"/>
      </dsp:txXfrm>
    </dsp:sp>
    <dsp:sp modelId="{FA83D01E-A20C-45FF-B752-D83AC0D5332A}">
      <dsp:nvSpPr>
        <dsp:cNvPr id="0" name=""/>
        <dsp:cNvSpPr/>
      </dsp:nvSpPr>
      <dsp:spPr>
        <a:xfrm>
          <a:off x="2854773" y="303165"/>
          <a:ext cx="2304885" cy="1667411"/>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91F2D1-4E8A-47EE-AE6F-31BD2B56186B}">
      <dsp:nvSpPr>
        <dsp:cNvPr id="0" name=""/>
        <dsp:cNvSpPr/>
      </dsp:nvSpPr>
      <dsp:spPr>
        <a:xfrm rot="10800000">
          <a:off x="2854773" y="2273743"/>
          <a:ext cx="2304885" cy="2779019"/>
        </a:xfrm>
        <a:prstGeom prst="round2SameRect">
          <a:avLst>
            <a:gd name="adj1" fmla="val 10500"/>
            <a:gd name="adj2" fmla="val 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t" anchorCtr="0">
          <a:noAutofit/>
        </a:bodyPr>
        <a:lstStyle/>
        <a:p>
          <a:pPr lvl="0" algn="ctr" defTabSz="1377950">
            <a:lnSpc>
              <a:spcPct val="90000"/>
            </a:lnSpc>
            <a:spcBef>
              <a:spcPct val="0"/>
            </a:spcBef>
            <a:spcAft>
              <a:spcPct val="35000"/>
            </a:spcAft>
          </a:pPr>
          <a:r>
            <a:rPr lang="es-CL" sz="3100" kern="1200" dirty="0" smtClean="0"/>
            <a:t>MUSICA EN ALTO VOLUMEN</a:t>
          </a:r>
          <a:endParaRPr lang="es-CL" sz="3100" kern="1200" dirty="0"/>
        </a:p>
      </dsp:txBody>
      <dsp:txXfrm rot="10800000">
        <a:off x="2925656" y="2273743"/>
        <a:ext cx="2163119" cy="2708136"/>
      </dsp:txXfrm>
    </dsp:sp>
    <dsp:sp modelId="{E57C1E4F-73B4-43C9-AE7C-57FE952D16BC}">
      <dsp:nvSpPr>
        <dsp:cNvPr id="0" name=""/>
        <dsp:cNvSpPr/>
      </dsp:nvSpPr>
      <dsp:spPr>
        <a:xfrm>
          <a:off x="5390146" y="303165"/>
          <a:ext cx="2304885" cy="1667411"/>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643A2-B7E3-4245-B24D-DCA38086FE58}">
      <dsp:nvSpPr>
        <dsp:cNvPr id="0" name=""/>
        <dsp:cNvSpPr/>
      </dsp:nvSpPr>
      <dsp:spPr>
        <a:xfrm rot="10800000">
          <a:off x="5390146" y="2273743"/>
          <a:ext cx="2304885" cy="2779019"/>
        </a:xfrm>
        <a:prstGeom prst="round2SameRect">
          <a:avLst>
            <a:gd name="adj1" fmla="val 10500"/>
            <a:gd name="adj2" fmla="val 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r>
            <a:rPr lang="es-CL" sz="2400" kern="1200" dirty="0" smtClean="0"/>
            <a:t>LUGARES PUBLICOS CON ALTO NUMERO DE SUPERFICIES DE CONTACTO</a:t>
          </a:r>
          <a:endParaRPr lang="es-CL" sz="2400" kern="1200" dirty="0"/>
        </a:p>
      </dsp:txBody>
      <dsp:txXfrm rot="10800000">
        <a:off x="5461029" y="2273743"/>
        <a:ext cx="2163119" cy="2708136"/>
      </dsp:txXfrm>
    </dsp:sp>
    <dsp:sp modelId="{1861902B-4164-4590-8D8F-322471F93AC6}">
      <dsp:nvSpPr>
        <dsp:cNvPr id="0" name=""/>
        <dsp:cNvSpPr/>
      </dsp:nvSpPr>
      <dsp:spPr>
        <a:xfrm>
          <a:off x="7925520" y="303165"/>
          <a:ext cx="2304885" cy="1667411"/>
        </a:xfrm>
        <a:prstGeom prst="roundRect">
          <a:avLst>
            <a:gd name="adj" fmla="val 10000"/>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CF5EA2F-7C21-495A-A64B-CCB77374F1B4}">
      <dsp:nvSpPr>
        <dsp:cNvPr id="0" name=""/>
        <dsp:cNvSpPr/>
      </dsp:nvSpPr>
      <dsp:spPr>
        <a:xfrm rot="10800000">
          <a:off x="7925520" y="2273743"/>
          <a:ext cx="2304885" cy="2779019"/>
        </a:xfrm>
        <a:prstGeom prst="round2SameRect">
          <a:avLst>
            <a:gd name="adj1" fmla="val 10500"/>
            <a:gd name="adj2" fmla="val 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s-CL" sz="2000" kern="1200" dirty="0" smtClean="0"/>
            <a:t>MALA VENTILACIÓN </a:t>
          </a:r>
        </a:p>
        <a:p>
          <a:pPr lvl="0" algn="ctr" defTabSz="889000">
            <a:lnSpc>
              <a:spcPct val="90000"/>
            </a:lnSpc>
            <a:spcBef>
              <a:spcPct val="0"/>
            </a:spcBef>
            <a:spcAft>
              <a:spcPct val="35000"/>
            </a:spcAft>
          </a:pPr>
          <a:r>
            <a:rPr lang="es-CL" sz="2000" kern="1200" dirty="0" smtClean="0"/>
            <a:t>Y AIRE ACONDICIONADO</a:t>
          </a:r>
          <a:endParaRPr lang="es-CL" sz="2000" kern="1200" dirty="0"/>
        </a:p>
      </dsp:txBody>
      <dsp:txXfrm rot="10800000">
        <a:off x="7996403" y="2273743"/>
        <a:ext cx="2163119" cy="27081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BF5363-150D-4230-AF7F-DEF28617FFE7}">
      <dsp:nvSpPr>
        <dsp:cNvPr id="0" name=""/>
        <dsp:cNvSpPr/>
      </dsp:nvSpPr>
      <dsp:spPr>
        <a:xfrm rot="10800000">
          <a:off x="1258341" y="0"/>
          <a:ext cx="4296276" cy="1032566"/>
        </a:xfrm>
        <a:prstGeom prst="homePlat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5333" tIns="76200" rIns="142240" bIns="76200" numCol="1" spcCol="1270" anchor="ctr" anchorCtr="0">
          <a:noAutofit/>
        </a:bodyPr>
        <a:lstStyle/>
        <a:p>
          <a:pPr lvl="0" algn="just" defTabSz="889000">
            <a:lnSpc>
              <a:spcPct val="90000"/>
            </a:lnSpc>
            <a:spcBef>
              <a:spcPct val="0"/>
            </a:spcBef>
            <a:spcAft>
              <a:spcPct val="35000"/>
            </a:spcAft>
          </a:pPr>
          <a:r>
            <a:rPr lang="es-CL" sz="2000" b="1" kern="1200" dirty="0" smtClean="0">
              <a:latin typeface="Verdana" panose="020B0604030504040204" pitchFamily="34" charset="0"/>
              <a:ea typeface="Verdana" panose="020B0604030504040204" pitchFamily="34" charset="0"/>
              <a:cs typeface="Verdana" panose="020B0604030504040204" pitchFamily="34" charset="0"/>
            </a:rPr>
            <a:t>1. Lavado de manos: lavado de manos con agua y jabón. </a:t>
          </a:r>
          <a:endParaRPr lang="es-CL" sz="2000" b="1" kern="1200" dirty="0">
            <a:latin typeface="Verdana" panose="020B0604030504040204" pitchFamily="34" charset="0"/>
            <a:ea typeface="Verdana" panose="020B0604030504040204" pitchFamily="34" charset="0"/>
            <a:cs typeface="Verdana" panose="020B0604030504040204" pitchFamily="34" charset="0"/>
          </a:endParaRPr>
        </a:p>
      </dsp:txBody>
      <dsp:txXfrm rot="10800000">
        <a:off x="1516482" y="0"/>
        <a:ext cx="4038135" cy="1032566"/>
      </dsp:txXfrm>
    </dsp:sp>
    <dsp:sp modelId="{0748462F-3695-45B4-93BB-7692869AE86D}">
      <dsp:nvSpPr>
        <dsp:cNvPr id="0" name=""/>
        <dsp:cNvSpPr/>
      </dsp:nvSpPr>
      <dsp:spPr>
        <a:xfrm>
          <a:off x="813211" y="1090"/>
          <a:ext cx="1032566" cy="103256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A67EA0D-6C3D-4D55-9FBC-A105690275A0}">
      <dsp:nvSpPr>
        <dsp:cNvPr id="0" name=""/>
        <dsp:cNvSpPr/>
      </dsp:nvSpPr>
      <dsp:spPr>
        <a:xfrm rot="10800000">
          <a:off x="1457342" y="1341885"/>
          <a:ext cx="4111477" cy="1032566"/>
        </a:xfrm>
        <a:prstGeom prst="homePlat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5333" tIns="76200" rIns="142240" bIns="76200" numCol="1" spcCol="1270" anchor="ctr" anchorCtr="0">
          <a:noAutofit/>
        </a:bodyPr>
        <a:lstStyle/>
        <a:p>
          <a:pPr lvl="0" algn="just" defTabSz="889000">
            <a:lnSpc>
              <a:spcPct val="90000"/>
            </a:lnSpc>
            <a:spcBef>
              <a:spcPct val="0"/>
            </a:spcBef>
            <a:spcAft>
              <a:spcPct val="35000"/>
            </a:spcAft>
          </a:pPr>
          <a:r>
            <a:rPr lang="es-CL" sz="2000" b="1" kern="1200" dirty="0" smtClean="0">
              <a:latin typeface="Verdana" panose="020B0604030504040204" pitchFamily="34" charset="0"/>
              <a:ea typeface="Verdana" panose="020B0604030504040204" pitchFamily="34" charset="0"/>
            </a:rPr>
            <a:t>2. Instalación de Mascarilla. </a:t>
          </a:r>
          <a:endParaRPr lang="es-CL" sz="2000" b="1" kern="1200" dirty="0">
            <a:latin typeface="Verdana" panose="020B0604030504040204" pitchFamily="34" charset="0"/>
            <a:ea typeface="Verdana" panose="020B0604030504040204" pitchFamily="34" charset="0"/>
          </a:endParaRPr>
        </a:p>
      </dsp:txBody>
      <dsp:txXfrm rot="10800000">
        <a:off x="1715483" y="1341885"/>
        <a:ext cx="3853336" cy="1032566"/>
      </dsp:txXfrm>
    </dsp:sp>
    <dsp:sp modelId="{5E36435E-0CF1-4B15-93E4-D38BEA31C771}">
      <dsp:nvSpPr>
        <dsp:cNvPr id="0" name=""/>
        <dsp:cNvSpPr/>
      </dsp:nvSpPr>
      <dsp:spPr>
        <a:xfrm>
          <a:off x="859411" y="1341885"/>
          <a:ext cx="1032566" cy="103256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8000" r="-8000"/>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9F5A17-1258-4958-9D87-F6546A58326A}">
      <dsp:nvSpPr>
        <dsp:cNvPr id="0" name=""/>
        <dsp:cNvSpPr/>
      </dsp:nvSpPr>
      <dsp:spPr>
        <a:xfrm rot="10800000">
          <a:off x="1511793" y="2657382"/>
          <a:ext cx="4074501" cy="1032566"/>
        </a:xfrm>
        <a:prstGeom prst="homePlat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5333" tIns="76200" rIns="142240" bIns="76200" numCol="1" spcCol="1270" anchor="ctr" anchorCtr="0">
          <a:noAutofit/>
        </a:bodyPr>
        <a:lstStyle/>
        <a:p>
          <a:pPr lvl="0" algn="just" defTabSz="889000">
            <a:lnSpc>
              <a:spcPct val="90000"/>
            </a:lnSpc>
            <a:spcBef>
              <a:spcPct val="0"/>
            </a:spcBef>
            <a:spcAft>
              <a:spcPct val="35000"/>
            </a:spcAft>
          </a:pPr>
          <a:r>
            <a:rPr lang="es-CL" sz="2000" b="1" kern="1200" dirty="0" smtClean="0">
              <a:latin typeface="Verdana" panose="020B0604030504040204" pitchFamily="34" charset="0"/>
              <a:ea typeface="Verdana" panose="020B0604030504040204" pitchFamily="34" charset="0"/>
            </a:rPr>
            <a:t>3. Instalación de careta facial o protección ocular.</a:t>
          </a:r>
          <a:endParaRPr lang="es-CL" sz="2000" b="1" kern="1200" dirty="0">
            <a:latin typeface="Verdana" panose="020B0604030504040204" pitchFamily="34" charset="0"/>
            <a:ea typeface="Verdana" panose="020B0604030504040204" pitchFamily="34" charset="0"/>
          </a:endParaRPr>
        </a:p>
      </dsp:txBody>
      <dsp:txXfrm rot="10800000">
        <a:off x="1769934" y="2657382"/>
        <a:ext cx="3816360" cy="1032566"/>
      </dsp:txXfrm>
    </dsp:sp>
    <dsp:sp modelId="{38C6A6AD-DB13-45CD-99F7-DFFB1BE2F533}">
      <dsp:nvSpPr>
        <dsp:cNvPr id="0" name=""/>
        <dsp:cNvSpPr/>
      </dsp:nvSpPr>
      <dsp:spPr>
        <a:xfrm>
          <a:off x="840655" y="2683578"/>
          <a:ext cx="1144568" cy="103256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BF5363-150D-4230-AF7F-DEF28617FFE7}">
      <dsp:nvSpPr>
        <dsp:cNvPr id="0" name=""/>
        <dsp:cNvSpPr/>
      </dsp:nvSpPr>
      <dsp:spPr>
        <a:xfrm rot="10800000">
          <a:off x="1150037" y="1124"/>
          <a:ext cx="4296276" cy="599351"/>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4297" tIns="60960" rIns="113792" bIns="60960" numCol="1" spcCol="1270" anchor="ctr" anchorCtr="0">
          <a:noAutofit/>
        </a:bodyPr>
        <a:lstStyle/>
        <a:p>
          <a:pPr lvl="0" algn="just" defTabSz="711200">
            <a:lnSpc>
              <a:spcPct val="90000"/>
            </a:lnSpc>
            <a:spcBef>
              <a:spcPct val="0"/>
            </a:spcBef>
            <a:spcAft>
              <a:spcPct val="35000"/>
            </a:spcAft>
          </a:pPr>
          <a:r>
            <a:rPr lang="es-CL" sz="1600" b="1" kern="1200" dirty="0" smtClean="0">
              <a:latin typeface="Verdana" panose="020B0604030504040204" pitchFamily="34" charset="0"/>
              <a:ea typeface="Verdana" panose="020B0604030504040204" pitchFamily="34" charset="0"/>
              <a:cs typeface="Verdana" panose="020B0604030504040204" pitchFamily="34" charset="0"/>
            </a:rPr>
            <a:t>1. Lavado de manos: lavado de manos con agua y jabón. </a:t>
          </a:r>
          <a:endParaRPr lang="es-CL" sz="1600" b="1" kern="1200" dirty="0">
            <a:latin typeface="Verdana" panose="020B0604030504040204" pitchFamily="34" charset="0"/>
            <a:ea typeface="Verdana" panose="020B0604030504040204" pitchFamily="34" charset="0"/>
            <a:cs typeface="Verdana" panose="020B0604030504040204" pitchFamily="34" charset="0"/>
          </a:endParaRPr>
        </a:p>
      </dsp:txBody>
      <dsp:txXfrm rot="10800000">
        <a:off x="1299875" y="1124"/>
        <a:ext cx="4146438" cy="599351"/>
      </dsp:txXfrm>
    </dsp:sp>
    <dsp:sp modelId="{0748462F-3695-45B4-93BB-7692869AE86D}">
      <dsp:nvSpPr>
        <dsp:cNvPr id="0" name=""/>
        <dsp:cNvSpPr/>
      </dsp:nvSpPr>
      <dsp:spPr>
        <a:xfrm>
          <a:off x="921515" y="1969"/>
          <a:ext cx="599351" cy="59935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A67EA0D-6C3D-4D55-9FBC-A105690275A0}">
      <dsp:nvSpPr>
        <dsp:cNvPr id="0" name=""/>
        <dsp:cNvSpPr/>
      </dsp:nvSpPr>
      <dsp:spPr>
        <a:xfrm rot="10800000">
          <a:off x="1349038" y="780231"/>
          <a:ext cx="4111477" cy="599351"/>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4297" tIns="60960" rIns="113792" bIns="60960" numCol="1" spcCol="1270" anchor="ctr" anchorCtr="0">
          <a:noAutofit/>
        </a:bodyPr>
        <a:lstStyle/>
        <a:p>
          <a:pPr lvl="0" algn="just" defTabSz="711200">
            <a:lnSpc>
              <a:spcPct val="90000"/>
            </a:lnSpc>
            <a:spcBef>
              <a:spcPct val="0"/>
            </a:spcBef>
            <a:spcAft>
              <a:spcPct val="35000"/>
            </a:spcAft>
          </a:pPr>
          <a:r>
            <a:rPr lang="es-CL" sz="1600" b="1" kern="1200" dirty="0" smtClean="0">
              <a:latin typeface="Verdana" panose="020B0604030504040204" pitchFamily="34" charset="0"/>
              <a:ea typeface="Verdana" panose="020B0604030504040204" pitchFamily="34" charset="0"/>
            </a:rPr>
            <a:t>2. Retiro de careta facial o protección ocular.</a:t>
          </a:r>
          <a:endParaRPr lang="es-CL" sz="1600" b="1" kern="1200" dirty="0">
            <a:latin typeface="Verdana" panose="020B0604030504040204" pitchFamily="34" charset="0"/>
            <a:ea typeface="Verdana" panose="020B0604030504040204" pitchFamily="34" charset="0"/>
          </a:endParaRPr>
        </a:p>
      </dsp:txBody>
      <dsp:txXfrm rot="10800000">
        <a:off x="1498876" y="780231"/>
        <a:ext cx="3961639" cy="599351"/>
      </dsp:txXfrm>
    </dsp:sp>
    <dsp:sp modelId="{5E36435E-0CF1-4B15-93E4-D38BEA31C771}">
      <dsp:nvSpPr>
        <dsp:cNvPr id="0" name=""/>
        <dsp:cNvSpPr/>
      </dsp:nvSpPr>
      <dsp:spPr>
        <a:xfrm>
          <a:off x="967715" y="780231"/>
          <a:ext cx="599351" cy="599351"/>
        </a:xfrm>
        <a:prstGeom prst="ellipse">
          <a:avLst/>
        </a:prstGeom>
        <a:blipFill rotWithShape="1">
          <a:blip xmlns:r="http://schemas.openxmlformats.org/officeDocument/2006/relationships" r:embed="rId2"/>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9F5A17-1258-4958-9D87-F6546A58326A}">
      <dsp:nvSpPr>
        <dsp:cNvPr id="0" name=""/>
        <dsp:cNvSpPr/>
      </dsp:nvSpPr>
      <dsp:spPr>
        <a:xfrm rot="10800000">
          <a:off x="1391741" y="1543808"/>
          <a:ext cx="4074501" cy="599351"/>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4297" tIns="60960" rIns="113792" bIns="60960" numCol="1" spcCol="1270" anchor="ctr" anchorCtr="0">
          <a:noAutofit/>
        </a:bodyPr>
        <a:lstStyle/>
        <a:p>
          <a:pPr lvl="0" algn="just" defTabSz="711200">
            <a:lnSpc>
              <a:spcPct val="90000"/>
            </a:lnSpc>
            <a:spcBef>
              <a:spcPct val="0"/>
            </a:spcBef>
            <a:spcAft>
              <a:spcPct val="35000"/>
            </a:spcAft>
          </a:pPr>
          <a:r>
            <a:rPr lang="es-CL" sz="1600" b="1" kern="1200" dirty="0" smtClean="0">
              <a:latin typeface="Verdana" panose="020B0604030504040204" pitchFamily="34" charset="0"/>
              <a:ea typeface="Verdana" panose="020B0604030504040204" pitchFamily="34" charset="0"/>
            </a:rPr>
            <a:t>3. Lavado de manos: lavado de manos con agua y jabón. </a:t>
          </a:r>
          <a:endParaRPr lang="es-CL" sz="1600" b="1" kern="1200" dirty="0">
            <a:latin typeface="Verdana" panose="020B0604030504040204" pitchFamily="34" charset="0"/>
            <a:ea typeface="Verdana" panose="020B0604030504040204" pitchFamily="34" charset="0"/>
          </a:endParaRPr>
        </a:p>
      </dsp:txBody>
      <dsp:txXfrm rot="10800000">
        <a:off x="1541579" y="1543808"/>
        <a:ext cx="3924663" cy="599351"/>
      </dsp:txXfrm>
    </dsp:sp>
    <dsp:sp modelId="{38C6A6AD-DB13-45CD-99F7-DFFB1BE2F533}">
      <dsp:nvSpPr>
        <dsp:cNvPr id="0" name=""/>
        <dsp:cNvSpPr/>
      </dsp:nvSpPr>
      <dsp:spPr>
        <a:xfrm>
          <a:off x="960706" y="1559014"/>
          <a:ext cx="664362" cy="599351"/>
        </a:xfrm>
        <a:prstGeom prst="ellipse">
          <a:avLst/>
        </a:prstGeom>
        <a:blipFill rotWithShape="1">
          <a:blip xmlns:r="http://schemas.openxmlformats.org/officeDocument/2006/relationships" r:embed="rId3"/>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471BA1-2ED6-4703-99F8-0F0599C4E6CC}">
      <dsp:nvSpPr>
        <dsp:cNvPr id="0" name=""/>
        <dsp:cNvSpPr/>
      </dsp:nvSpPr>
      <dsp:spPr>
        <a:xfrm rot="10800000">
          <a:off x="1226566" y="2336754"/>
          <a:ext cx="4274774" cy="599351"/>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4297" tIns="60960" rIns="113792" bIns="60960" numCol="1" spcCol="1270" anchor="ctr" anchorCtr="0">
          <a:noAutofit/>
        </a:bodyPr>
        <a:lstStyle/>
        <a:p>
          <a:pPr lvl="0" algn="l" defTabSz="711200">
            <a:lnSpc>
              <a:spcPct val="90000"/>
            </a:lnSpc>
            <a:spcBef>
              <a:spcPct val="0"/>
            </a:spcBef>
            <a:spcAft>
              <a:spcPct val="35000"/>
            </a:spcAft>
          </a:pPr>
          <a:r>
            <a:rPr lang="es-CL" sz="1600" b="1" kern="1200" smtClean="0">
              <a:latin typeface="Verdana" panose="020B0604030504040204" pitchFamily="34" charset="0"/>
              <a:ea typeface="Verdana" panose="020B0604030504040204" pitchFamily="34" charset="0"/>
            </a:rPr>
            <a:t>4. Retiro de Mascarilla. </a:t>
          </a:r>
          <a:endParaRPr lang="es-CL" sz="1600" b="1" kern="1200" dirty="0">
            <a:latin typeface="Verdana" panose="020B0604030504040204" pitchFamily="34" charset="0"/>
            <a:ea typeface="Verdana" panose="020B0604030504040204" pitchFamily="34" charset="0"/>
          </a:endParaRPr>
        </a:p>
      </dsp:txBody>
      <dsp:txXfrm rot="10800000">
        <a:off x="1376404" y="2336754"/>
        <a:ext cx="4124936" cy="599351"/>
      </dsp:txXfrm>
    </dsp:sp>
    <dsp:sp modelId="{BEEBC954-EC53-4C13-81C8-F936385EEB99}">
      <dsp:nvSpPr>
        <dsp:cNvPr id="0" name=""/>
        <dsp:cNvSpPr/>
      </dsp:nvSpPr>
      <dsp:spPr>
        <a:xfrm>
          <a:off x="926891" y="2336754"/>
          <a:ext cx="599351" cy="599351"/>
        </a:xfrm>
        <a:prstGeom prst="ellipse">
          <a:avLst/>
        </a:prstGeom>
        <a:blipFill rotWithShape="1">
          <a:blip xmlns:r="http://schemas.openxmlformats.org/officeDocument/2006/relationships" r:embed="rId4"/>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75AD3B-33FE-444F-BF1B-57C0CD4D0ADB}">
      <dsp:nvSpPr>
        <dsp:cNvPr id="0" name=""/>
        <dsp:cNvSpPr/>
      </dsp:nvSpPr>
      <dsp:spPr>
        <a:xfrm rot="10800000">
          <a:off x="1226566" y="3115016"/>
          <a:ext cx="4274774" cy="599351"/>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4297" tIns="60960" rIns="113792" bIns="60960" numCol="1" spcCol="1270" anchor="ctr" anchorCtr="0">
          <a:noAutofit/>
        </a:bodyPr>
        <a:lstStyle/>
        <a:p>
          <a:pPr lvl="0" algn="ctr" defTabSz="711200">
            <a:lnSpc>
              <a:spcPct val="90000"/>
            </a:lnSpc>
            <a:spcBef>
              <a:spcPct val="0"/>
            </a:spcBef>
            <a:spcAft>
              <a:spcPct val="35000"/>
            </a:spcAft>
          </a:pPr>
          <a:r>
            <a:rPr lang="es-CL" sz="1600" b="1" kern="1200" dirty="0" smtClean="0">
              <a:latin typeface="Verdana" panose="020B0604030504040204" pitchFamily="34" charset="0"/>
              <a:ea typeface="Verdana" panose="020B0604030504040204" pitchFamily="34" charset="0"/>
            </a:rPr>
            <a:t>5. Lavado de manos: lavado de manos con agua y jabón. </a:t>
          </a:r>
          <a:endParaRPr lang="es-CL" sz="1600" b="1" kern="1200" dirty="0">
            <a:latin typeface="Verdana" panose="020B0604030504040204" pitchFamily="34" charset="0"/>
            <a:ea typeface="Verdana" panose="020B0604030504040204" pitchFamily="34" charset="0"/>
          </a:endParaRPr>
        </a:p>
      </dsp:txBody>
      <dsp:txXfrm rot="10800000">
        <a:off x="1376404" y="3115016"/>
        <a:ext cx="4124936" cy="599351"/>
      </dsp:txXfrm>
    </dsp:sp>
    <dsp:sp modelId="{E1D849F4-60A5-416E-9BB9-08A53E616C6A}">
      <dsp:nvSpPr>
        <dsp:cNvPr id="0" name=""/>
        <dsp:cNvSpPr/>
      </dsp:nvSpPr>
      <dsp:spPr>
        <a:xfrm>
          <a:off x="926891" y="3115016"/>
          <a:ext cx="599351" cy="599351"/>
        </a:xfrm>
        <a:prstGeom prst="ellipse">
          <a:avLst/>
        </a:prstGeom>
        <a:blipFill rotWithShape="1">
          <a:blip xmlns:r="http://schemas.openxmlformats.org/officeDocument/2006/relationships" r:embed="rId3"/>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9D9C1A-FDC2-4E35-B751-C8932E5F3705}">
      <dsp:nvSpPr>
        <dsp:cNvPr id="0" name=""/>
        <dsp:cNvSpPr/>
      </dsp:nvSpPr>
      <dsp:spPr>
        <a:xfrm rot="5400000">
          <a:off x="3827854" y="-1666134"/>
          <a:ext cx="1113633" cy="512106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s-CL" sz="1800" kern="1200" dirty="0">
              <a:solidFill>
                <a:schemeClr val="accent1">
                  <a:lumMod val="75000"/>
                </a:schemeClr>
              </a:solidFill>
            </a:rPr>
            <a:t>Persona con dos de los síntomas compatibles con Covid-19 o que presente infección respiratoria grave y que requiera hospitalización.</a:t>
          </a:r>
        </a:p>
      </dsp:txBody>
      <dsp:txXfrm rot="-5400000">
        <a:off x="1824139" y="391944"/>
        <a:ext cx="5066701" cy="1004907"/>
      </dsp:txXfrm>
    </dsp:sp>
    <dsp:sp modelId="{97B03E20-FF68-4F3B-BE7A-41475AAC6427}">
      <dsp:nvSpPr>
        <dsp:cNvPr id="0" name=""/>
        <dsp:cNvSpPr/>
      </dsp:nvSpPr>
      <dsp:spPr>
        <a:xfrm>
          <a:off x="159102" y="284861"/>
          <a:ext cx="1727453" cy="115487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s-ES_tradnl" sz="1600" b="1" kern="1200" dirty="0"/>
            <a:t>CASO SOSPECHOSO</a:t>
          </a:r>
          <a:endParaRPr lang="es-CL" sz="1600" b="1" kern="1200" dirty="0"/>
        </a:p>
      </dsp:txBody>
      <dsp:txXfrm>
        <a:off x="215478" y="341237"/>
        <a:ext cx="1614701" cy="1042125"/>
      </dsp:txXfrm>
    </dsp:sp>
    <dsp:sp modelId="{9D6A5C03-1F94-4B95-BB2F-A016F9801929}">
      <dsp:nvSpPr>
        <dsp:cNvPr id="0" name=""/>
        <dsp:cNvSpPr/>
      </dsp:nvSpPr>
      <dsp:spPr>
        <a:xfrm rot="5400000">
          <a:off x="3876173" y="97701"/>
          <a:ext cx="998710" cy="510277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s-CL" sz="1800" kern="1200" dirty="0" smtClean="0">
              <a:solidFill>
                <a:schemeClr val="accent1">
                  <a:lumMod val="75000"/>
                </a:schemeClr>
              </a:solidFill>
            </a:rPr>
            <a:t>Persona viva o fallecida que </a:t>
          </a:r>
          <a:r>
            <a:rPr lang="es-CL" sz="1800" kern="1200" dirty="0">
              <a:solidFill>
                <a:schemeClr val="accent1">
                  <a:lumMod val="75000"/>
                </a:schemeClr>
              </a:solidFill>
            </a:rPr>
            <a:t>cumpla con la definición de caso sospechoso y que la prueba especifica para SARS-CoV-2 dé positiva (PCR).</a:t>
          </a:r>
        </a:p>
      </dsp:txBody>
      <dsp:txXfrm rot="-5400000">
        <a:off x="1824139" y="2198489"/>
        <a:ext cx="5054026" cy="901204"/>
      </dsp:txXfrm>
    </dsp:sp>
    <dsp:sp modelId="{DA12F357-37C5-470F-BE5A-696F787F47D8}">
      <dsp:nvSpPr>
        <dsp:cNvPr id="0" name=""/>
        <dsp:cNvSpPr/>
      </dsp:nvSpPr>
      <dsp:spPr>
        <a:xfrm>
          <a:off x="182329" y="2089023"/>
          <a:ext cx="1712442" cy="111415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s-ES_tradnl" sz="1600" b="1" kern="1200" dirty="0"/>
            <a:t>CASO CONFIRMADO</a:t>
          </a:r>
          <a:endParaRPr lang="es-CL" sz="1600" b="1" kern="1200" dirty="0"/>
        </a:p>
      </dsp:txBody>
      <dsp:txXfrm>
        <a:off x="236718" y="2143412"/>
        <a:ext cx="1603664" cy="1005376"/>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883BD9EA-01A8-46C8-8AA3-DB19C514CC53}" type="datetimeFigureOut">
              <a:rPr lang="es-CL" smtClean="0"/>
              <a:t>22-04-2021</a:t>
            </a:fld>
            <a:endParaRPr lang="es-CL"/>
          </a:p>
        </p:txBody>
      </p:sp>
      <p:sp>
        <p:nvSpPr>
          <p:cNvPr id="4" name="Marcador de pie de página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s-CL"/>
          </a:p>
        </p:txBody>
      </p:sp>
      <p:sp>
        <p:nvSpPr>
          <p:cNvPr id="5" name="Marcador de número de diapositiva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71EF7DF3-F263-4388-9BD8-FF6FBA07BA76}" type="slidenum">
              <a:rPr lang="es-CL" smtClean="0"/>
              <a:t>‹Nº›</a:t>
            </a:fld>
            <a:endParaRPr lang="es-CL"/>
          </a:p>
        </p:txBody>
      </p:sp>
    </p:spTree>
    <p:extLst>
      <p:ext uri="{BB962C8B-B14F-4D97-AF65-F5344CB8AC3E}">
        <p14:creationId xmlns:p14="http://schemas.microsoft.com/office/powerpoint/2010/main" val="4316408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FA2A46D7-3894-A54B-B4A1-B0E4C2D1EC7E}" type="datetimeFigureOut">
              <a:rPr lang="en-US" smtClean="0"/>
              <a:t>4/22/2021</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2B208DF-24DF-1C46-8C17-8757FEFE8420}" type="slidenum">
              <a:rPr lang="en-US" smtClean="0"/>
              <a:t>‹Nº›</a:t>
            </a:fld>
            <a:endParaRPr lang="en-US"/>
          </a:p>
        </p:txBody>
      </p:sp>
    </p:spTree>
    <p:extLst>
      <p:ext uri="{BB962C8B-B14F-4D97-AF65-F5344CB8AC3E}">
        <p14:creationId xmlns:p14="http://schemas.microsoft.com/office/powerpoint/2010/main" val="9544772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3: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6" name="Google Shape;56;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8983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07" name="Google Shape;107;p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55813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1: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9" name="Google Shape;39;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5018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7475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8118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2" name="Google Shape;31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4715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7470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10"/>
          </p:nvPr>
        </p:nvSpPr>
        <p:spPr/>
        <p:txBody>
          <a:bodyPr/>
          <a:lstStyle/>
          <a:p>
            <a:fld id="{22B208DF-24DF-1C46-8C17-8757FEFE8420}" type="slidenum">
              <a:rPr lang="en-US" smtClean="0"/>
              <a:t>31</a:t>
            </a:fld>
            <a:endParaRPr lang="en-US"/>
          </a:p>
        </p:txBody>
      </p:sp>
    </p:spTree>
    <p:extLst>
      <p:ext uri="{BB962C8B-B14F-4D97-AF65-F5344CB8AC3E}">
        <p14:creationId xmlns:p14="http://schemas.microsoft.com/office/powerpoint/2010/main" val="3435868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85" name="Google Shape;85;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83020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95" name="Google Shape;95;p4: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s-CL"/>
              <a:t>37</a:t>
            </a:fld>
            <a:endParaRPr/>
          </a:p>
        </p:txBody>
      </p:sp>
    </p:spTree>
    <p:extLst>
      <p:ext uri="{BB962C8B-B14F-4D97-AF65-F5344CB8AC3E}">
        <p14:creationId xmlns:p14="http://schemas.microsoft.com/office/powerpoint/2010/main" val="40332896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Content Placeholder 11"/>
          <p:cNvSpPr>
            <a:spLocks noGrp="1"/>
          </p:cNvSpPr>
          <p:nvPr>
            <p:ph sz="quarter" idx="11" hasCustomPrompt="1"/>
          </p:nvPr>
        </p:nvSpPr>
        <p:spPr>
          <a:xfrm>
            <a:off x="4250267" y="2582489"/>
            <a:ext cx="7941733" cy="1027545"/>
          </a:xfrm>
          <a:prstGeom prst="rect">
            <a:avLst/>
          </a:prstGeom>
        </p:spPr>
        <p:txBody>
          <a:bodyPr vert="horz"/>
          <a:lstStyle>
            <a:lvl1pPr marL="0" indent="0">
              <a:buNone/>
              <a:defRPr sz="2800" b="1" i="0">
                <a:solidFill>
                  <a:srgbClr val="4F81BD"/>
                </a:solidFill>
                <a:latin typeface="Verdana"/>
                <a:cs typeface="Verdana"/>
              </a:defRPr>
            </a:lvl1pPr>
          </a:lstStyle>
          <a:p>
            <a:r>
              <a:rPr lang="es-ES" dirty="0"/>
              <a:t>Estilo portada presentación 1, </a:t>
            </a:r>
            <a:r>
              <a:rPr lang="es-ES" dirty="0" err="1"/>
              <a:t>Verdana</a:t>
            </a:r>
            <a:r>
              <a:rPr lang="es-ES" dirty="0"/>
              <a:t> Negrita 28pt</a:t>
            </a:r>
          </a:p>
        </p:txBody>
      </p:sp>
      <p:sp>
        <p:nvSpPr>
          <p:cNvPr id="13" name="Content Placeholder 11"/>
          <p:cNvSpPr>
            <a:spLocks noGrp="1"/>
          </p:cNvSpPr>
          <p:nvPr>
            <p:ph sz="quarter" idx="12" hasCustomPrompt="1"/>
          </p:nvPr>
        </p:nvSpPr>
        <p:spPr>
          <a:xfrm>
            <a:off x="4250267" y="3623721"/>
            <a:ext cx="7941733" cy="1027545"/>
          </a:xfrm>
          <a:prstGeom prst="rect">
            <a:avLst/>
          </a:prstGeom>
        </p:spPr>
        <p:txBody>
          <a:bodyPr vert="horz"/>
          <a:lstStyle>
            <a:lvl1pPr marL="0" indent="0">
              <a:buNone/>
              <a:defRPr sz="1800" b="0" i="0">
                <a:solidFill>
                  <a:srgbClr val="4F81BD"/>
                </a:solidFill>
                <a:latin typeface="Verdana"/>
                <a:cs typeface="Verdana"/>
              </a:defRPr>
            </a:lvl1pPr>
          </a:lstStyle>
          <a:p>
            <a:r>
              <a:rPr lang="es-ES" dirty="0">
                <a:solidFill>
                  <a:schemeClr val="accent1"/>
                </a:solidFill>
              </a:rPr>
              <a:t>(Línea adicional) Subtema </a:t>
            </a:r>
            <a:r>
              <a:rPr lang="es-ES" dirty="0" err="1">
                <a:solidFill>
                  <a:schemeClr val="accent1"/>
                </a:solidFill>
              </a:rPr>
              <a:t>Verdana</a:t>
            </a:r>
            <a:r>
              <a:rPr lang="es-ES" dirty="0">
                <a:solidFill>
                  <a:schemeClr val="accent1"/>
                </a:solidFill>
              </a:rPr>
              <a:t> 18pt</a:t>
            </a:r>
          </a:p>
        </p:txBody>
      </p:sp>
      <p:pic>
        <p:nvPicPr>
          <p:cNvPr id="2" name="1 Imag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8799" y="0"/>
            <a:ext cx="2691853" cy="1828800"/>
          </a:xfrm>
          <a:prstGeom prst="rect">
            <a:avLst/>
          </a:prstGeom>
        </p:spPr>
      </p:pic>
    </p:spTree>
    <p:extLst>
      <p:ext uri="{BB962C8B-B14F-4D97-AF65-F5344CB8AC3E}">
        <p14:creationId xmlns:p14="http://schemas.microsoft.com/office/powerpoint/2010/main" val="128282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0"/>
        <p:cNvGrpSpPr/>
        <p:nvPr/>
      </p:nvGrpSpPr>
      <p:grpSpPr>
        <a:xfrm>
          <a:off x="0" y="0"/>
          <a:ext cx="0" cy="0"/>
          <a:chOff x="0" y="0"/>
          <a:chExt cx="0" cy="0"/>
        </a:xfrm>
      </p:grpSpPr>
      <p:pic>
        <p:nvPicPr>
          <p:cNvPr id="21" name="Google Shape;21;p4" descr="logoPNG.png"/>
          <p:cNvPicPr preferRelativeResize="0"/>
          <p:nvPr/>
        </p:nvPicPr>
        <p:blipFill rotWithShape="1">
          <a:blip r:embed="rId2">
            <a:alphaModFix/>
          </a:blip>
          <a:srcRect/>
          <a:stretch/>
        </p:blipFill>
        <p:spPr>
          <a:xfrm>
            <a:off x="541868" y="0"/>
            <a:ext cx="2711025" cy="2033269"/>
          </a:xfrm>
          <a:prstGeom prst="rect">
            <a:avLst/>
          </a:prstGeom>
          <a:noFill/>
          <a:ln>
            <a:noFill/>
          </a:ln>
        </p:spPr>
      </p:pic>
      <p:sp>
        <p:nvSpPr>
          <p:cNvPr id="22" name="Google Shape;22;p4"/>
          <p:cNvSpPr txBox="1">
            <a:spLocks noGrp="1"/>
          </p:cNvSpPr>
          <p:nvPr>
            <p:ph type="body" idx="1"/>
          </p:nvPr>
        </p:nvSpPr>
        <p:spPr>
          <a:xfrm>
            <a:off x="4250267" y="2582489"/>
            <a:ext cx="7941733" cy="102754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560"/>
              </a:spcBef>
              <a:spcAft>
                <a:spcPts val="0"/>
              </a:spcAft>
              <a:buClr>
                <a:srgbClr val="4F81BD"/>
              </a:buClr>
              <a:buSzPts val="2800"/>
              <a:buFont typeface="Arial"/>
              <a:buNone/>
              <a:defRPr sz="2800" b="1" i="0" u="none" strike="noStrike" cap="none">
                <a:solidFill>
                  <a:srgbClr val="4F81BD"/>
                </a:solidFill>
                <a:latin typeface="Verdana"/>
                <a:ea typeface="Verdana"/>
                <a:cs typeface="Verdana"/>
                <a:sym typeface="Verdana"/>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 name="Google Shape;23;p4"/>
          <p:cNvSpPr txBox="1">
            <a:spLocks noGrp="1"/>
          </p:cNvSpPr>
          <p:nvPr>
            <p:ph type="body" idx="2"/>
          </p:nvPr>
        </p:nvSpPr>
        <p:spPr>
          <a:xfrm>
            <a:off x="4250267" y="3623721"/>
            <a:ext cx="7941733" cy="102754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Clr>
                <a:srgbClr val="4F81BD"/>
              </a:buClr>
              <a:buSzPts val="1800"/>
              <a:buFont typeface="Arial"/>
              <a:buNone/>
              <a:defRPr sz="1800" b="0" i="0" u="none" strike="noStrike" cap="none">
                <a:solidFill>
                  <a:srgbClr val="4F81BD"/>
                </a:solidFill>
                <a:latin typeface="Verdana"/>
                <a:ea typeface="Verdana"/>
                <a:cs typeface="Verdana"/>
                <a:sym typeface="Verdana"/>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610703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4"/>
        <p:cNvGrpSpPr/>
        <p:nvPr/>
      </p:nvGrpSpPr>
      <p:grpSpPr>
        <a:xfrm>
          <a:off x="0" y="0"/>
          <a:ext cx="0" cy="0"/>
          <a:chOff x="0" y="0"/>
          <a:chExt cx="0" cy="0"/>
        </a:xfrm>
      </p:grpSpPr>
      <p:sp>
        <p:nvSpPr>
          <p:cNvPr id="25" name="Google Shape;25;p5"/>
          <p:cNvSpPr>
            <a:spLocks noGrp="1"/>
          </p:cNvSpPr>
          <p:nvPr>
            <p:ph type="clipArt" idx="2"/>
          </p:nvPr>
        </p:nvSpPr>
        <p:spPr>
          <a:xfrm>
            <a:off x="0" y="0"/>
            <a:ext cx="3708400" cy="6858000"/>
          </a:xfrm>
          <a:prstGeom prst="rect">
            <a:avLst/>
          </a:prstGeom>
          <a:noFill/>
          <a:ln>
            <a:noFill/>
          </a:ln>
        </p:spPr>
        <p:txBody>
          <a:bodyPr spcFirstLastPara="1" wrap="square" lIns="91425" tIns="45700" rIns="91425" bIns="45700" anchor="t" anchorCtr="0">
            <a:noAutofit/>
          </a:bodyPr>
          <a:lstStyle>
            <a:lvl1pPr marR="0" lvl="0"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 name="Google Shape;26;p5"/>
          <p:cNvSpPr/>
          <p:nvPr/>
        </p:nvSpPr>
        <p:spPr>
          <a:xfrm>
            <a:off x="124989" y="158235"/>
            <a:ext cx="3583411" cy="461665"/>
          </a:xfrm>
          <a:prstGeom prst="rect">
            <a:avLst/>
          </a:prstGeom>
          <a:noFill/>
          <a:ln>
            <a:noFill/>
          </a:ln>
        </p:spPr>
        <p:txBody>
          <a:bodyPr spcFirstLastPara="1" wrap="square" lIns="91425" tIns="45700" rIns="91425" bIns="45700" anchor="t" anchorCtr="0">
            <a:noAutofit/>
          </a:bodyPr>
          <a:lstStyle/>
          <a:p>
            <a:pPr defTabSz="914400">
              <a:buClr>
                <a:srgbClr val="000000"/>
              </a:buClr>
              <a:buFont typeface="Arial"/>
              <a:buNone/>
            </a:pPr>
            <a:r>
              <a:rPr lang="es-ES" sz="2400" kern="0">
                <a:solidFill>
                  <a:srgbClr val="BFBFBF"/>
                </a:solidFill>
                <a:latin typeface="Calibri"/>
                <a:ea typeface="Calibri"/>
                <a:cs typeface="Calibri"/>
                <a:sym typeface="Calibri"/>
              </a:rPr>
              <a:t>Imagen Referencial</a:t>
            </a:r>
            <a:endParaRPr sz="1400" kern="0">
              <a:solidFill>
                <a:srgbClr val="000000"/>
              </a:solidFill>
              <a:cs typeface="Arial"/>
              <a:sym typeface="Arial"/>
            </a:endParaRPr>
          </a:p>
        </p:txBody>
      </p:sp>
      <p:sp>
        <p:nvSpPr>
          <p:cNvPr id="27" name="Google Shape;27;p5"/>
          <p:cNvSpPr txBox="1">
            <a:spLocks noGrp="1"/>
          </p:cNvSpPr>
          <p:nvPr>
            <p:ph type="body" idx="1"/>
          </p:nvPr>
        </p:nvSpPr>
        <p:spPr>
          <a:xfrm>
            <a:off x="4250267" y="2582489"/>
            <a:ext cx="7941733" cy="102754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560"/>
              </a:spcBef>
              <a:spcAft>
                <a:spcPts val="0"/>
              </a:spcAft>
              <a:buClr>
                <a:srgbClr val="4F81BD"/>
              </a:buClr>
              <a:buSzPts val="2800"/>
              <a:buFont typeface="Arial"/>
              <a:buNone/>
              <a:defRPr sz="2800" b="1" i="0" u="none" strike="noStrike" cap="none">
                <a:solidFill>
                  <a:srgbClr val="4F81BD"/>
                </a:solidFill>
                <a:latin typeface="Verdana"/>
                <a:ea typeface="Verdana"/>
                <a:cs typeface="Verdana"/>
                <a:sym typeface="Verdana"/>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 name="Google Shape;28;p5"/>
          <p:cNvSpPr txBox="1">
            <a:spLocks noGrp="1"/>
          </p:cNvSpPr>
          <p:nvPr>
            <p:ph type="body" idx="3"/>
          </p:nvPr>
        </p:nvSpPr>
        <p:spPr>
          <a:xfrm>
            <a:off x="4250267" y="3623721"/>
            <a:ext cx="7941733" cy="102754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Clr>
                <a:srgbClr val="4F81BD"/>
              </a:buClr>
              <a:buSzPts val="1800"/>
              <a:buFont typeface="Arial"/>
              <a:buNone/>
              <a:defRPr sz="1800" b="0" i="0" u="none" strike="noStrike" cap="none">
                <a:solidFill>
                  <a:srgbClr val="4F81BD"/>
                </a:solidFill>
                <a:latin typeface="Verdana"/>
                <a:ea typeface="Verdana"/>
                <a:cs typeface="Verdana"/>
                <a:sym typeface="Verdana"/>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04783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29"/>
        <p:cNvGrpSpPr/>
        <p:nvPr/>
      </p:nvGrpSpPr>
      <p:grpSpPr>
        <a:xfrm>
          <a:off x="0" y="0"/>
          <a:ext cx="0" cy="0"/>
          <a:chOff x="0" y="0"/>
          <a:chExt cx="0" cy="0"/>
        </a:xfrm>
      </p:grpSpPr>
      <p:sp>
        <p:nvSpPr>
          <p:cNvPr id="30" name="Google Shape;30;p6"/>
          <p:cNvSpPr>
            <a:spLocks noGrp="1"/>
          </p:cNvSpPr>
          <p:nvPr>
            <p:ph type="clipArt" idx="2"/>
          </p:nvPr>
        </p:nvSpPr>
        <p:spPr>
          <a:xfrm>
            <a:off x="0" y="0"/>
            <a:ext cx="3708400" cy="6858000"/>
          </a:xfrm>
          <a:prstGeom prst="rect">
            <a:avLst/>
          </a:prstGeom>
          <a:noFill/>
          <a:ln>
            <a:noFill/>
          </a:ln>
        </p:spPr>
        <p:txBody>
          <a:bodyPr spcFirstLastPara="1" wrap="square" lIns="91425" tIns="45700" rIns="91425" bIns="45700" anchor="t" anchorCtr="0">
            <a:noAutofit/>
          </a:bodyPr>
          <a:lstStyle>
            <a:lvl1pPr marR="0" lvl="0"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 name="Google Shape;31;p6"/>
          <p:cNvSpPr/>
          <p:nvPr/>
        </p:nvSpPr>
        <p:spPr>
          <a:xfrm>
            <a:off x="124989" y="158235"/>
            <a:ext cx="3583411" cy="461665"/>
          </a:xfrm>
          <a:prstGeom prst="rect">
            <a:avLst/>
          </a:prstGeom>
          <a:noFill/>
          <a:ln>
            <a:noFill/>
          </a:ln>
        </p:spPr>
        <p:txBody>
          <a:bodyPr spcFirstLastPara="1" wrap="square" lIns="91425" tIns="45700" rIns="91425" bIns="45700" anchor="t" anchorCtr="0">
            <a:noAutofit/>
          </a:bodyPr>
          <a:lstStyle/>
          <a:p>
            <a:pPr defTabSz="914400">
              <a:buClr>
                <a:srgbClr val="000000"/>
              </a:buClr>
              <a:buFont typeface="Arial"/>
              <a:buNone/>
            </a:pPr>
            <a:r>
              <a:rPr lang="es-ES" sz="2400" kern="0">
                <a:solidFill>
                  <a:srgbClr val="BFBFBF"/>
                </a:solidFill>
                <a:latin typeface="Calibri"/>
                <a:ea typeface="Calibri"/>
                <a:cs typeface="Calibri"/>
                <a:sym typeface="Calibri"/>
              </a:rPr>
              <a:t>Imagen Referencial</a:t>
            </a:r>
            <a:endParaRPr sz="1400" kern="0">
              <a:solidFill>
                <a:srgbClr val="000000"/>
              </a:solidFill>
              <a:cs typeface="Arial"/>
              <a:sym typeface="Arial"/>
            </a:endParaRPr>
          </a:p>
        </p:txBody>
      </p:sp>
      <p:sp>
        <p:nvSpPr>
          <p:cNvPr id="32" name="Google Shape;32;p6"/>
          <p:cNvSpPr txBox="1">
            <a:spLocks noGrp="1"/>
          </p:cNvSpPr>
          <p:nvPr>
            <p:ph type="body" idx="1"/>
          </p:nvPr>
        </p:nvSpPr>
        <p:spPr>
          <a:xfrm>
            <a:off x="4250267" y="2582489"/>
            <a:ext cx="7941733" cy="102754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560"/>
              </a:spcBef>
              <a:spcAft>
                <a:spcPts val="0"/>
              </a:spcAft>
              <a:buClr>
                <a:srgbClr val="4F81BD"/>
              </a:buClr>
              <a:buSzPts val="2800"/>
              <a:buFont typeface="Arial"/>
              <a:buNone/>
              <a:defRPr sz="2800" b="1" i="0" u="none" strike="noStrike" cap="none">
                <a:solidFill>
                  <a:srgbClr val="4F81BD"/>
                </a:solidFill>
                <a:latin typeface="Verdana"/>
                <a:ea typeface="Verdana"/>
                <a:cs typeface="Verdana"/>
                <a:sym typeface="Verdana"/>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 name="Google Shape;33;p6"/>
          <p:cNvSpPr txBox="1">
            <a:spLocks noGrp="1"/>
          </p:cNvSpPr>
          <p:nvPr>
            <p:ph type="body" idx="3"/>
          </p:nvPr>
        </p:nvSpPr>
        <p:spPr>
          <a:xfrm>
            <a:off x="4250267" y="3623721"/>
            <a:ext cx="7941733" cy="102754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Clr>
                <a:srgbClr val="4F81BD"/>
              </a:buClr>
              <a:buSzPts val="1800"/>
              <a:buFont typeface="Arial"/>
              <a:buNone/>
              <a:defRPr sz="1800" b="0" i="0" u="none" strike="noStrike" cap="none">
                <a:solidFill>
                  <a:srgbClr val="4F81BD"/>
                </a:solidFill>
                <a:latin typeface="Verdana"/>
                <a:ea typeface="Verdana"/>
                <a:cs typeface="Verdana"/>
                <a:sym typeface="Verdana"/>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128822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34"/>
        <p:cNvGrpSpPr/>
        <p:nvPr/>
      </p:nvGrpSpPr>
      <p:grpSpPr>
        <a:xfrm>
          <a:off x="0" y="0"/>
          <a:ext cx="0" cy="0"/>
          <a:chOff x="0" y="0"/>
          <a:chExt cx="0" cy="0"/>
        </a:xfrm>
      </p:grpSpPr>
      <p:sp>
        <p:nvSpPr>
          <p:cNvPr id="35" name="Google Shape;35;p7"/>
          <p:cNvSpPr txBox="1">
            <a:spLocks noGrp="1"/>
          </p:cNvSpPr>
          <p:nvPr>
            <p:ph type="body" idx="1"/>
          </p:nvPr>
        </p:nvSpPr>
        <p:spPr>
          <a:xfrm>
            <a:off x="4250267" y="2582489"/>
            <a:ext cx="7941733" cy="102754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560"/>
              </a:spcBef>
              <a:spcAft>
                <a:spcPts val="0"/>
              </a:spcAft>
              <a:buClr>
                <a:srgbClr val="4F81BD"/>
              </a:buClr>
              <a:buSzPts val="2800"/>
              <a:buFont typeface="Arial"/>
              <a:buNone/>
              <a:defRPr sz="2800" b="1" i="0" u="none" strike="noStrike" cap="none">
                <a:solidFill>
                  <a:srgbClr val="4F81BD"/>
                </a:solidFill>
                <a:latin typeface="Verdana"/>
                <a:ea typeface="Verdana"/>
                <a:cs typeface="Verdana"/>
                <a:sym typeface="Verdana"/>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 name="Google Shape;36;p7"/>
          <p:cNvSpPr txBox="1">
            <a:spLocks noGrp="1"/>
          </p:cNvSpPr>
          <p:nvPr>
            <p:ph type="body" idx="2"/>
          </p:nvPr>
        </p:nvSpPr>
        <p:spPr>
          <a:xfrm>
            <a:off x="4250267" y="3623721"/>
            <a:ext cx="7941733" cy="102754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Clr>
                <a:srgbClr val="4F81BD"/>
              </a:buClr>
              <a:buSzPts val="1800"/>
              <a:buFont typeface="Arial"/>
              <a:buNone/>
              <a:defRPr sz="1800" b="0" i="0" u="none" strike="noStrike" cap="none">
                <a:solidFill>
                  <a:srgbClr val="4F81BD"/>
                </a:solidFill>
                <a:latin typeface="Verdana"/>
                <a:ea typeface="Verdana"/>
                <a:cs typeface="Verdana"/>
                <a:sym typeface="Verdana"/>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081688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ítulo y objetos" type="obj">
  <p:cSld name="1_Título y objetos">
    <p:spTree>
      <p:nvGrpSpPr>
        <p:cNvPr id="1" name="Shape 17"/>
        <p:cNvGrpSpPr/>
        <p:nvPr/>
      </p:nvGrpSpPr>
      <p:grpSpPr>
        <a:xfrm>
          <a:off x="0" y="0"/>
          <a:ext cx="0" cy="0"/>
          <a:chOff x="0" y="0"/>
          <a:chExt cx="0" cy="0"/>
        </a:xfrm>
      </p:grpSpPr>
      <p:sp>
        <p:nvSpPr>
          <p:cNvPr id="18" name="Google Shape;18;p35"/>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 name="Google Shape;19;p35"/>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 name="Google Shape;20;p3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 name="Google Shape;21;p35"/>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 name="Google Shape;22;p35"/>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chemeClr val="dk1"/>
                </a:solidFill>
                <a:latin typeface="Arial"/>
                <a:ea typeface="Arial"/>
                <a:cs typeface="Arial"/>
                <a:sym typeface="Arial"/>
              </a:defRPr>
            </a:lvl1pPr>
            <a:lvl2pPr marL="0" marR="0" lvl="1" indent="0" algn="l" rtl="0">
              <a:spcBef>
                <a:spcPts val="0"/>
              </a:spcBef>
              <a:spcAft>
                <a:spcPts val="0"/>
              </a:spcAft>
              <a:buNone/>
              <a:defRPr sz="1800">
                <a:solidFill>
                  <a:schemeClr val="dk1"/>
                </a:solidFill>
                <a:latin typeface="Arial"/>
                <a:ea typeface="Arial"/>
                <a:cs typeface="Arial"/>
                <a:sym typeface="Arial"/>
              </a:defRPr>
            </a:lvl2pPr>
            <a:lvl3pPr marL="0" marR="0" lvl="2" indent="0" algn="l" rtl="0">
              <a:spcBef>
                <a:spcPts val="0"/>
              </a:spcBef>
              <a:spcAft>
                <a:spcPts val="0"/>
              </a:spcAft>
              <a:buNone/>
              <a:defRPr sz="1800">
                <a:solidFill>
                  <a:schemeClr val="dk1"/>
                </a:solidFill>
                <a:latin typeface="Arial"/>
                <a:ea typeface="Arial"/>
                <a:cs typeface="Arial"/>
                <a:sym typeface="Arial"/>
              </a:defRPr>
            </a:lvl3pPr>
            <a:lvl4pPr marL="0" marR="0" lvl="3" indent="0" algn="l" rtl="0">
              <a:spcBef>
                <a:spcPts val="0"/>
              </a:spcBef>
              <a:spcAft>
                <a:spcPts val="0"/>
              </a:spcAft>
              <a:buNone/>
              <a:defRPr sz="1800">
                <a:solidFill>
                  <a:schemeClr val="dk1"/>
                </a:solidFill>
                <a:latin typeface="Arial"/>
                <a:ea typeface="Arial"/>
                <a:cs typeface="Arial"/>
                <a:sym typeface="Arial"/>
              </a:defRPr>
            </a:lvl4pPr>
            <a:lvl5pPr marL="0" marR="0" lvl="4" indent="0" algn="l" rtl="0">
              <a:spcBef>
                <a:spcPts val="0"/>
              </a:spcBef>
              <a:spcAft>
                <a:spcPts val="0"/>
              </a:spcAft>
              <a:buNone/>
              <a:defRPr sz="1800">
                <a:solidFill>
                  <a:schemeClr val="dk1"/>
                </a:solidFill>
                <a:latin typeface="Arial"/>
                <a:ea typeface="Arial"/>
                <a:cs typeface="Arial"/>
                <a:sym typeface="Arial"/>
              </a:defRPr>
            </a:lvl5pPr>
            <a:lvl6pPr marL="0" marR="0" lvl="5" indent="0" algn="l" rtl="0">
              <a:spcBef>
                <a:spcPts val="0"/>
              </a:spcBef>
              <a:spcAft>
                <a:spcPts val="0"/>
              </a:spcAft>
              <a:buNone/>
              <a:defRPr sz="1800">
                <a:solidFill>
                  <a:schemeClr val="dk1"/>
                </a:solidFill>
                <a:latin typeface="Arial"/>
                <a:ea typeface="Arial"/>
                <a:cs typeface="Arial"/>
                <a:sym typeface="Arial"/>
              </a:defRPr>
            </a:lvl6pPr>
            <a:lvl7pPr marL="0" marR="0" lvl="6" indent="0" algn="l" rtl="0">
              <a:spcBef>
                <a:spcPts val="0"/>
              </a:spcBef>
              <a:spcAft>
                <a:spcPts val="0"/>
              </a:spcAft>
              <a:buNone/>
              <a:defRPr sz="1800">
                <a:solidFill>
                  <a:schemeClr val="dk1"/>
                </a:solidFill>
                <a:latin typeface="Arial"/>
                <a:ea typeface="Arial"/>
                <a:cs typeface="Arial"/>
                <a:sym typeface="Arial"/>
              </a:defRPr>
            </a:lvl7pPr>
            <a:lvl8pPr marL="0" marR="0" lvl="7" indent="0" algn="l" rtl="0">
              <a:spcBef>
                <a:spcPts val="0"/>
              </a:spcBef>
              <a:spcAft>
                <a:spcPts val="0"/>
              </a:spcAft>
              <a:buNone/>
              <a:defRPr sz="1800">
                <a:solidFill>
                  <a:schemeClr val="dk1"/>
                </a:solidFill>
                <a:latin typeface="Arial"/>
                <a:ea typeface="Arial"/>
                <a:cs typeface="Arial"/>
                <a:sym typeface="Arial"/>
              </a:defRPr>
            </a:lvl8pPr>
            <a:lvl9pPr marL="0" marR="0" lvl="8" indent="0" algn="l" rtl="0">
              <a:spcBef>
                <a:spcPts val="0"/>
              </a:spcBef>
              <a:spcAft>
                <a:spcPts val="0"/>
              </a:spcAft>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s-CL"/>
              <a:t>‹Nº›</a:t>
            </a:fld>
            <a:endParaRPr/>
          </a:p>
        </p:txBody>
      </p:sp>
    </p:spTree>
    <p:extLst>
      <p:ext uri="{BB962C8B-B14F-4D97-AF65-F5344CB8AC3E}">
        <p14:creationId xmlns:p14="http://schemas.microsoft.com/office/powerpoint/2010/main" val="2480855365"/>
      </p:ext>
    </p:extLst>
  </p:cSld>
  <p:clrMapOvr>
    <a:masterClrMapping/>
  </p:clrMapOvr>
  <mc:AlternateContent xmlns:mc="http://schemas.openxmlformats.org/markup-compatibility/2006" xmlns:p14="http://schemas.microsoft.com/office/powerpoint/2010/main">
    <mc:Choice Requires="p14">
      <p:transition spd="slow" p14:dur="55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23"/>
        <p:cNvGrpSpPr/>
        <p:nvPr/>
      </p:nvGrpSpPr>
      <p:grpSpPr>
        <a:xfrm>
          <a:off x="0" y="0"/>
          <a:ext cx="0" cy="0"/>
          <a:chOff x="0" y="0"/>
          <a:chExt cx="0" cy="0"/>
        </a:xfrm>
      </p:grpSpPr>
      <p:sp>
        <p:nvSpPr>
          <p:cNvPr id="24" name="Google Shape;24;p36"/>
          <p:cNvSpPr txBox="1">
            <a:spLocks noGrp="1"/>
          </p:cNvSpPr>
          <p:nvPr>
            <p:ph type="body" idx="1"/>
          </p:nvPr>
        </p:nvSpPr>
        <p:spPr>
          <a:xfrm>
            <a:off x="541867" y="2773680"/>
            <a:ext cx="11108267" cy="3375161"/>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300"/>
              </a:spcBef>
              <a:spcAft>
                <a:spcPts val="0"/>
              </a:spcAft>
              <a:buClr>
                <a:srgbClr val="3F3F3F"/>
              </a:buClr>
              <a:buSzPts val="1500"/>
              <a:buFont typeface="Arial"/>
              <a:buNone/>
              <a:defRPr sz="1500" b="0" i="0" u="none" strike="noStrike" cap="none">
                <a:solidFill>
                  <a:srgbClr val="3F3F3F"/>
                </a:solidFill>
                <a:latin typeface="Verdana"/>
                <a:ea typeface="Verdana"/>
                <a:cs typeface="Verdana"/>
                <a:sym typeface="Verdana"/>
              </a:defRPr>
            </a:lvl1pPr>
            <a:lvl2pPr marL="914400" marR="0" lvl="1"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2pPr>
            <a:lvl3pPr marL="1371600" marR="0" lvl="2"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 name="Google Shape;25;p36"/>
          <p:cNvSpPr txBox="1">
            <a:spLocks noGrp="1"/>
          </p:cNvSpPr>
          <p:nvPr>
            <p:ph type="body" idx="2"/>
          </p:nvPr>
        </p:nvSpPr>
        <p:spPr>
          <a:xfrm>
            <a:off x="541867" y="1066801"/>
            <a:ext cx="11108267" cy="74758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00"/>
              </a:spcBef>
              <a:spcAft>
                <a:spcPts val="0"/>
              </a:spcAft>
              <a:buClr>
                <a:schemeClr val="accent1"/>
              </a:buClr>
              <a:buSzPts val="2000"/>
              <a:buFont typeface="Arial"/>
              <a:buNone/>
              <a:defRPr sz="2000" b="1" i="0" u="none" strike="noStrike" cap="none">
                <a:solidFill>
                  <a:schemeClr val="accent1"/>
                </a:solidFill>
                <a:latin typeface="Verdana"/>
                <a:ea typeface="Verdana"/>
                <a:cs typeface="Verdana"/>
                <a:sym typeface="Verdana"/>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 name="Google Shape;26;p36"/>
          <p:cNvSpPr txBox="1">
            <a:spLocks noGrp="1"/>
          </p:cNvSpPr>
          <p:nvPr>
            <p:ph type="body" idx="3"/>
          </p:nvPr>
        </p:nvSpPr>
        <p:spPr>
          <a:xfrm>
            <a:off x="541867" y="1966784"/>
            <a:ext cx="11108267" cy="38017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chemeClr val="accent1"/>
              </a:buClr>
              <a:buSzPts val="1800"/>
              <a:buFont typeface="Arial"/>
              <a:buNone/>
              <a:defRPr sz="1800" b="0" i="0" u="none" strike="noStrike" cap="none">
                <a:solidFill>
                  <a:schemeClr val="accent1"/>
                </a:solidFill>
                <a:latin typeface="Verdana"/>
                <a:ea typeface="Verdana"/>
                <a:cs typeface="Verdana"/>
                <a:sym typeface="Verdana"/>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7" name="Google Shape;27;p36" descr="Complemento-Logo-Gobierno-160x14px.png"/>
          <p:cNvPicPr preferRelativeResize="0"/>
          <p:nvPr/>
        </p:nvPicPr>
        <p:blipFill rotWithShape="1">
          <a:blip r:embed="rId2">
            <a:alphaModFix/>
          </a:blip>
          <a:srcRect/>
          <a:stretch/>
        </p:blipFill>
        <p:spPr>
          <a:xfrm>
            <a:off x="541867" y="0"/>
            <a:ext cx="2709333" cy="177800"/>
          </a:xfrm>
          <a:prstGeom prst="rect">
            <a:avLst/>
          </a:prstGeom>
          <a:noFill/>
          <a:ln>
            <a:noFill/>
          </a:ln>
        </p:spPr>
      </p:pic>
    </p:spTree>
    <p:extLst>
      <p:ext uri="{BB962C8B-B14F-4D97-AF65-F5344CB8AC3E}">
        <p14:creationId xmlns:p14="http://schemas.microsoft.com/office/powerpoint/2010/main" val="3707112236"/>
      </p:ext>
    </p:extLst>
  </p:cSld>
  <p:clrMapOvr>
    <a:masterClrMapping/>
  </p:clrMapOvr>
  <mc:AlternateContent xmlns:mc="http://schemas.openxmlformats.org/markup-compatibility/2006" xmlns:p14="http://schemas.microsoft.com/office/powerpoint/2010/main">
    <mc:Choice Requires="p14">
      <p:transition spd="slow" p14:dur="55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Marcador de texto 2"/>
          <p:cNvSpPr>
            <a:spLocks noGrp="1"/>
          </p:cNvSpPr>
          <p:nvPr>
            <p:ph idx="1" hasCustomPrompt="1"/>
          </p:nvPr>
        </p:nvSpPr>
        <p:spPr>
          <a:xfrm>
            <a:off x="541867" y="2773680"/>
            <a:ext cx="11108267" cy="3375161"/>
          </a:xfrm>
          <a:prstGeom prst="rect">
            <a:avLst/>
          </a:prstGeom>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500" baseline="0">
                <a:solidFill>
                  <a:schemeClr val="tx1">
                    <a:lumMod val="75000"/>
                    <a:lumOff val="25000"/>
                  </a:schemeClr>
                </a:solidFill>
                <a:latin typeface="Verdana"/>
                <a:cs typeface="Verdana"/>
              </a:defRPr>
            </a:lvl1pPr>
            <a:lvl2pPr>
              <a:defRPr sz="1800">
                <a:solidFill>
                  <a:schemeClr val="bg1"/>
                </a:solidFill>
                <a:latin typeface="gobCL"/>
                <a:cs typeface="gobCL"/>
              </a:defRPr>
            </a:lvl2pPr>
            <a:lvl3pPr>
              <a:defRPr sz="1800">
                <a:solidFill>
                  <a:schemeClr val="bg1"/>
                </a:solidFill>
                <a:latin typeface="gobCL"/>
                <a:cs typeface="gobCL"/>
              </a:defRPr>
            </a:lvl3pPr>
          </a:lstStyle>
          <a:p>
            <a:pPr lvl="0"/>
            <a:r>
              <a:rPr lang="es-ES_tradnl" dirty="0"/>
              <a:t>Contenido de la </a:t>
            </a:r>
            <a:r>
              <a:rPr lang="es-ES_tradnl" dirty="0" err="1"/>
              <a:t>slide</a:t>
            </a:r>
            <a:r>
              <a:rPr lang="es-ES_tradnl" dirty="0"/>
              <a:t> en una columna de texto. </a:t>
            </a:r>
            <a:r>
              <a:rPr lang="es-ES_tradnl" dirty="0" err="1"/>
              <a:t>Verdana</a:t>
            </a:r>
            <a:r>
              <a:rPr lang="es-ES_tradnl" dirty="0"/>
              <a:t> 15pt.</a:t>
            </a:r>
          </a:p>
          <a:p>
            <a:pPr lvl="0"/>
            <a:endParaRPr lang="es-ES_tradnl"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s-ES_tradnl" dirty="0"/>
              <a:t>Texto texto texto texto texto texto texto texto texto texto texto texto texto texto texto texto texto texto texto texto texto texto texto texto texto texto texto texto texto texto texto texto texto texto texto texto texto texto texto texto texto texto texto texto texto texto. </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s-ES_tradnl" dirty="0"/>
              <a:t>  </a:t>
            </a:r>
          </a:p>
        </p:txBody>
      </p:sp>
      <p:sp>
        <p:nvSpPr>
          <p:cNvPr id="8" name="Marcador de contenido 12"/>
          <p:cNvSpPr>
            <a:spLocks noGrp="1"/>
          </p:cNvSpPr>
          <p:nvPr>
            <p:ph sz="quarter" idx="12" hasCustomPrompt="1"/>
          </p:nvPr>
        </p:nvSpPr>
        <p:spPr>
          <a:xfrm>
            <a:off x="541867" y="1066801"/>
            <a:ext cx="11108267" cy="74758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000" b="1" i="0" spc="0">
                <a:solidFill>
                  <a:schemeClr val="accent1"/>
                </a:solidFill>
                <a:latin typeface="Verdana"/>
              </a:defRPr>
            </a:lvl1pPr>
          </a:lstStyle>
          <a:p>
            <a:pPr lvl="0"/>
            <a:r>
              <a:rPr lang="es-ES" dirty="0"/>
              <a:t>Titulo del capítulo/tema de la </a:t>
            </a:r>
            <a:r>
              <a:rPr lang="es-ES" dirty="0" err="1"/>
              <a:t>diapo</a:t>
            </a:r>
            <a:r>
              <a:rPr lang="es-ES" dirty="0"/>
              <a:t>. en máx. dos líneas. </a:t>
            </a:r>
            <a:r>
              <a:rPr lang="es-ES" dirty="0" err="1"/>
              <a:t>Verdana</a:t>
            </a:r>
            <a:r>
              <a:rPr lang="es-ES" dirty="0"/>
              <a:t> Negrita 20pt:</a:t>
            </a:r>
          </a:p>
          <a:p>
            <a:pPr lvl="0"/>
            <a:endParaRPr lang="es-ES" dirty="0"/>
          </a:p>
        </p:txBody>
      </p:sp>
      <p:sp>
        <p:nvSpPr>
          <p:cNvPr id="9" name="Marcador de contenido 12"/>
          <p:cNvSpPr>
            <a:spLocks noGrp="1"/>
          </p:cNvSpPr>
          <p:nvPr>
            <p:ph sz="quarter" idx="13" hasCustomPrompt="1"/>
          </p:nvPr>
        </p:nvSpPr>
        <p:spPr>
          <a:xfrm>
            <a:off x="541867" y="1966784"/>
            <a:ext cx="11108267" cy="380178"/>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b="0" i="0" spc="0">
                <a:solidFill>
                  <a:schemeClr val="accent1"/>
                </a:solidFill>
                <a:latin typeface="Verdana"/>
              </a:defRPr>
            </a:lvl1pPr>
          </a:lstStyle>
          <a:p>
            <a:pPr lvl="0"/>
            <a:r>
              <a:rPr lang="es-ES" dirty="0"/>
              <a:t>(Línea adicional) Subtema </a:t>
            </a:r>
            <a:r>
              <a:rPr lang="es-ES" dirty="0" err="1"/>
              <a:t>Verdana</a:t>
            </a:r>
            <a:r>
              <a:rPr lang="es-ES" dirty="0"/>
              <a:t> 18pt</a:t>
            </a:r>
          </a:p>
          <a:p>
            <a:pPr lvl="0"/>
            <a:endParaRPr lang="es-ES" dirty="0"/>
          </a:p>
        </p:txBody>
      </p:sp>
      <p:pic>
        <p:nvPicPr>
          <p:cNvPr id="14" name="Picture 13" descr="Complemento-Logo-Gobierno-160x14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1867" y="0"/>
            <a:ext cx="2709333" cy="177800"/>
          </a:xfrm>
          <a:prstGeom prst="rect">
            <a:avLst/>
          </a:prstGeom>
        </p:spPr>
      </p:pic>
    </p:spTree>
    <p:extLst>
      <p:ext uri="{BB962C8B-B14F-4D97-AF65-F5344CB8AC3E}">
        <p14:creationId xmlns:p14="http://schemas.microsoft.com/office/powerpoint/2010/main" val="3948714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 name="Picture 9" descr="logoPNG.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1868" y="0"/>
            <a:ext cx="2711025" cy="2033269"/>
          </a:xfrm>
          <a:prstGeom prst="rect">
            <a:avLst/>
          </a:prstGeom>
        </p:spPr>
      </p:pic>
      <p:sp>
        <p:nvSpPr>
          <p:cNvPr id="11" name="Content Placeholder 11"/>
          <p:cNvSpPr>
            <a:spLocks noGrp="1"/>
          </p:cNvSpPr>
          <p:nvPr>
            <p:ph sz="quarter" idx="11" hasCustomPrompt="1"/>
          </p:nvPr>
        </p:nvSpPr>
        <p:spPr>
          <a:xfrm>
            <a:off x="4250267" y="2582489"/>
            <a:ext cx="7941733" cy="1027545"/>
          </a:xfrm>
          <a:prstGeom prst="rect">
            <a:avLst/>
          </a:prstGeom>
        </p:spPr>
        <p:txBody>
          <a:bodyPr vert="horz"/>
          <a:lstStyle>
            <a:lvl1pPr marL="0" indent="0">
              <a:buNone/>
              <a:defRPr sz="2800" b="1" i="0">
                <a:solidFill>
                  <a:srgbClr val="4F81BD"/>
                </a:solidFill>
                <a:latin typeface="Verdana"/>
                <a:cs typeface="Verdana"/>
              </a:defRPr>
            </a:lvl1pPr>
          </a:lstStyle>
          <a:p>
            <a:r>
              <a:rPr lang="es-ES" dirty="0"/>
              <a:t>Estilo portada presentación 1, </a:t>
            </a:r>
            <a:r>
              <a:rPr lang="es-ES" dirty="0" err="1"/>
              <a:t>Verdana</a:t>
            </a:r>
            <a:r>
              <a:rPr lang="es-ES" dirty="0"/>
              <a:t> Negrita 28pt</a:t>
            </a:r>
          </a:p>
        </p:txBody>
      </p:sp>
      <p:sp>
        <p:nvSpPr>
          <p:cNvPr id="12" name="Content Placeholder 11"/>
          <p:cNvSpPr>
            <a:spLocks noGrp="1"/>
          </p:cNvSpPr>
          <p:nvPr>
            <p:ph sz="quarter" idx="12" hasCustomPrompt="1"/>
          </p:nvPr>
        </p:nvSpPr>
        <p:spPr>
          <a:xfrm>
            <a:off x="4250267" y="3623721"/>
            <a:ext cx="7941733" cy="1027545"/>
          </a:xfrm>
          <a:prstGeom prst="rect">
            <a:avLst/>
          </a:prstGeom>
        </p:spPr>
        <p:txBody>
          <a:bodyPr vert="horz"/>
          <a:lstStyle>
            <a:lvl1pPr marL="0" indent="0">
              <a:buNone/>
              <a:defRPr sz="1800" b="0" i="0">
                <a:solidFill>
                  <a:srgbClr val="4F81BD"/>
                </a:solidFill>
                <a:latin typeface="Verdana"/>
                <a:cs typeface="Verdana"/>
              </a:defRPr>
            </a:lvl1pPr>
          </a:lstStyle>
          <a:p>
            <a:r>
              <a:rPr lang="es-ES" dirty="0">
                <a:solidFill>
                  <a:schemeClr val="accent1"/>
                </a:solidFill>
              </a:rPr>
              <a:t>(Línea adicional) Subtema </a:t>
            </a:r>
            <a:r>
              <a:rPr lang="es-ES" dirty="0" err="1">
                <a:solidFill>
                  <a:schemeClr val="accent1"/>
                </a:solidFill>
              </a:rPr>
              <a:t>Verdana</a:t>
            </a:r>
            <a:r>
              <a:rPr lang="es-ES" dirty="0">
                <a:solidFill>
                  <a:schemeClr val="accent1"/>
                </a:solidFill>
              </a:rPr>
              <a:t> 18pt</a:t>
            </a:r>
          </a:p>
        </p:txBody>
      </p:sp>
    </p:spTree>
    <p:extLst>
      <p:ext uri="{BB962C8B-B14F-4D97-AF65-F5344CB8AC3E}">
        <p14:creationId xmlns:p14="http://schemas.microsoft.com/office/powerpoint/2010/main" val="513380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Marcador de imágenes prediseñadas 9"/>
          <p:cNvSpPr>
            <a:spLocks noGrp="1"/>
          </p:cNvSpPr>
          <p:nvPr>
            <p:ph type="clipArt" sz="quarter" idx="10" hasCustomPrompt="1"/>
          </p:nvPr>
        </p:nvSpPr>
        <p:spPr>
          <a:xfrm>
            <a:off x="0" y="0"/>
            <a:ext cx="3708400" cy="6858000"/>
          </a:xfrm>
          <a:prstGeom prst="rect">
            <a:avLst/>
          </a:prstGeom>
        </p:spPr>
        <p:txBody>
          <a:bodyPr vert="horz"/>
          <a:lstStyle>
            <a:lvl1pPr marL="0" indent="0">
              <a:buNone/>
              <a:defRPr sz="2000">
                <a:solidFill>
                  <a:schemeClr val="bg1"/>
                </a:solidFill>
                <a:latin typeface="gobCL"/>
                <a:cs typeface="gobCL"/>
              </a:defRPr>
            </a:lvl1pPr>
          </a:lstStyle>
          <a:p>
            <a:r>
              <a:rPr lang="es-ES" dirty="0"/>
              <a:t>Imagen referencial</a:t>
            </a:r>
          </a:p>
        </p:txBody>
      </p:sp>
      <p:sp>
        <p:nvSpPr>
          <p:cNvPr id="8" name="Rectangle 7"/>
          <p:cNvSpPr/>
          <p:nvPr userDrawn="1"/>
        </p:nvSpPr>
        <p:spPr>
          <a:xfrm>
            <a:off x="124989" y="158235"/>
            <a:ext cx="3583411" cy="461665"/>
          </a:xfrm>
          <a:prstGeom prst="rect">
            <a:avLst/>
          </a:prstGeom>
        </p:spPr>
        <p:txBody>
          <a:bodyPr wrap="square">
            <a:spAutoFit/>
          </a:bodyPr>
          <a:lstStyle/>
          <a:p>
            <a:r>
              <a:rPr lang="es-ES" sz="2400" dirty="0">
                <a:solidFill>
                  <a:schemeClr val="bg1">
                    <a:lumMod val="75000"/>
                  </a:schemeClr>
                </a:solidFill>
              </a:rPr>
              <a:t>Imagen Referencial</a:t>
            </a:r>
          </a:p>
        </p:txBody>
      </p:sp>
      <p:sp>
        <p:nvSpPr>
          <p:cNvPr id="12" name="Content Placeholder 11"/>
          <p:cNvSpPr>
            <a:spLocks noGrp="1"/>
          </p:cNvSpPr>
          <p:nvPr>
            <p:ph sz="quarter" idx="11" hasCustomPrompt="1"/>
          </p:nvPr>
        </p:nvSpPr>
        <p:spPr>
          <a:xfrm>
            <a:off x="4250267" y="2582489"/>
            <a:ext cx="7941733" cy="1027545"/>
          </a:xfrm>
          <a:prstGeom prst="rect">
            <a:avLst/>
          </a:prstGeom>
        </p:spPr>
        <p:txBody>
          <a:bodyPr vert="horz"/>
          <a:lstStyle>
            <a:lvl1pPr marL="0" indent="0">
              <a:buNone/>
              <a:defRPr sz="2800" b="1" i="0">
                <a:solidFill>
                  <a:srgbClr val="4F81BD"/>
                </a:solidFill>
                <a:latin typeface="Verdana"/>
                <a:cs typeface="Verdana"/>
              </a:defRPr>
            </a:lvl1pPr>
          </a:lstStyle>
          <a:p>
            <a:r>
              <a:rPr lang="es-ES" dirty="0"/>
              <a:t>Estilo portada presentación 1, </a:t>
            </a:r>
            <a:r>
              <a:rPr lang="es-ES" dirty="0" err="1"/>
              <a:t>Verdana</a:t>
            </a:r>
            <a:r>
              <a:rPr lang="es-ES" dirty="0"/>
              <a:t> Negrita 28pt</a:t>
            </a:r>
          </a:p>
        </p:txBody>
      </p:sp>
      <p:sp>
        <p:nvSpPr>
          <p:cNvPr id="13" name="Content Placeholder 11"/>
          <p:cNvSpPr>
            <a:spLocks noGrp="1"/>
          </p:cNvSpPr>
          <p:nvPr>
            <p:ph sz="quarter" idx="12" hasCustomPrompt="1"/>
          </p:nvPr>
        </p:nvSpPr>
        <p:spPr>
          <a:xfrm>
            <a:off x="4250267" y="3623721"/>
            <a:ext cx="7941733" cy="1027545"/>
          </a:xfrm>
          <a:prstGeom prst="rect">
            <a:avLst/>
          </a:prstGeom>
        </p:spPr>
        <p:txBody>
          <a:bodyPr vert="horz"/>
          <a:lstStyle>
            <a:lvl1pPr marL="0" indent="0">
              <a:buNone/>
              <a:defRPr sz="1800" b="0" i="0">
                <a:solidFill>
                  <a:srgbClr val="4F81BD"/>
                </a:solidFill>
                <a:latin typeface="Verdana"/>
                <a:cs typeface="Verdana"/>
              </a:defRPr>
            </a:lvl1pPr>
          </a:lstStyle>
          <a:p>
            <a:r>
              <a:rPr lang="es-ES" dirty="0">
                <a:solidFill>
                  <a:schemeClr val="accent1"/>
                </a:solidFill>
              </a:rPr>
              <a:t>(Línea adicional) Subtema </a:t>
            </a:r>
            <a:r>
              <a:rPr lang="es-ES" dirty="0" err="1">
                <a:solidFill>
                  <a:schemeClr val="accent1"/>
                </a:solidFill>
              </a:rPr>
              <a:t>Verdana</a:t>
            </a:r>
            <a:r>
              <a:rPr lang="es-ES" dirty="0">
                <a:solidFill>
                  <a:schemeClr val="accent1"/>
                </a:solidFill>
              </a:rPr>
              <a:t> 18pt</a:t>
            </a:r>
          </a:p>
        </p:txBody>
      </p:sp>
    </p:spTree>
    <p:extLst>
      <p:ext uri="{BB962C8B-B14F-4D97-AF65-F5344CB8AC3E}">
        <p14:creationId xmlns:p14="http://schemas.microsoft.com/office/powerpoint/2010/main" val="273786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Marcador de imágenes prediseñadas 9"/>
          <p:cNvSpPr>
            <a:spLocks noGrp="1"/>
          </p:cNvSpPr>
          <p:nvPr>
            <p:ph type="clipArt" sz="quarter" idx="10" hasCustomPrompt="1"/>
          </p:nvPr>
        </p:nvSpPr>
        <p:spPr>
          <a:xfrm>
            <a:off x="0" y="0"/>
            <a:ext cx="3708400" cy="6858000"/>
          </a:xfrm>
          <a:prstGeom prst="rect">
            <a:avLst/>
          </a:prstGeom>
        </p:spPr>
        <p:txBody>
          <a:bodyPr vert="horz"/>
          <a:lstStyle>
            <a:lvl1pPr marL="0" indent="0">
              <a:buNone/>
              <a:defRPr sz="2000">
                <a:solidFill>
                  <a:schemeClr val="bg1"/>
                </a:solidFill>
                <a:latin typeface="gobCL"/>
                <a:cs typeface="gobCL"/>
              </a:defRPr>
            </a:lvl1pPr>
          </a:lstStyle>
          <a:p>
            <a:r>
              <a:rPr lang="es-ES" dirty="0"/>
              <a:t>Imagen referencial</a:t>
            </a:r>
          </a:p>
        </p:txBody>
      </p:sp>
      <p:sp>
        <p:nvSpPr>
          <p:cNvPr id="8" name="Rectangle 7"/>
          <p:cNvSpPr/>
          <p:nvPr userDrawn="1"/>
        </p:nvSpPr>
        <p:spPr>
          <a:xfrm>
            <a:off x="124989" y="158235"/>
            <a:ext cx="3583411" cy="461665"/>
          </a:xfrm>
          <a:prstGeom prst="rect">
            <a:avLst/>
          </a:prstGeom>
        </p:spPr>
        <p:txBody>
          <a:bodyPr wrap="square">
            <a:spAutoFit/>
          </a:bodyPr>
          <a:lstStyle/>
          <a:p>
            <a:r>
              <a:rPr lang="es-ES" sz="2400" dirty="0">
                <a:solidFill>
                  <a:schemeClr val="bg1">
                    <a:lumMod val="75000"/>
                  </a:schemeClr>
                </a:solidFill>
              </a:rPr>
              <a:t>Imagen Referencial</a:t>
            </a:r>
          </a:p>
        </p:txBody>
      </p:sp>
      <p:sp>
        <p:nvSpPr>
          <p:cNvPr id="6" name="Content Placeholder 11"/>
          <p:cNvSpPr>
            <a:spLocks noGrp="1"/>
          </p:cNvSpPr>
          <p:nvPr>
            <p:ph sz="quarter" idx="11" hasCustomPrompt="1"/>
          </p:nvPr>
        </p:nvSpPr>
        <p:spPr>
          <a:xfrm>
            <a:off x="4250267" y="2582489"/>
            <a:ext cx="7941733" cy="1027545"/>
          </a:xfrm>
          <a:prstGeom prst="rect">
            <a:avLst/>
          </a:prstGeom>
        </p:spPr>
        <p:txBody>
          <a:bodyPr vert="horz"/>
          <a:lstStyle>
            <a:lvl1pPr marL="0" indent="0">
              <a:buNone/>
              <a:defRPr sz="2800" b="1" i="0">
                <a:solidFill>
                  <a:srgbClr val="4F81BD"/>
                </a:solidFill>
                <a:latin typeface="Verdana"/>
                <a:cs typeface="Verdana"/>
              </a:defRPr>
            </a:lvl1pPr>
          </a:lstStyle>
          <a:p>
            <a:r>
              <a:rPr lang="es-ES" dirty="0"/>
              <a:t>Estilo portada presentación 1, </a:t>
            </a:r>
            <a:r>
              <a:rPr lang="es-ES" dirty="0" err="1"/>
              <a:t>Verdana</a:t>
            </a:r>
            <a:r>
              <a:rPr lang="es-ES" dirty="0"/>
              <a:t> Negrita 28pt</a:t>
            </a:r>
          </a:p>
        </p:txBody>
      </p:sp>
      <p:sp>
        <p:nvSpPr>
          <p:cNvPr id="11" name="Content Placeholder 11"/>
          <p:cNvSpPr>
            <a:spLocks noGrp="1"/>
          </p:cNvSpPr>
          <p:nvPr>
            <p:ph sz="quarter" idx="12" hasCustomPrompt="1"/>
          </p:nvPr>
        </p:nvSpPr>
        <p:spPr>
          <a:xfrm>
            <a:off x="4250267" y="3623721"/>
            <a:ext cx="7941733" cy="1027545"/>
          </a:xfrm>
          <a:prstGeom prst="rect">
            <a:avLst/>
          </a:prstGeom>
        </p:spPr>
        <p:txBody>
          <a:bodyPr vert="horz"/>
          <a:lstStyle>
            <a:lvl1pPr marL="0" indent="0">
              <a:buNone/>
              <a:defRPr sz="1800" b="0" i="0">
                <a:solidFill>
                  <a:srgbClr val="4F81BD"/>
                </a:solidFill>
                <a:latin typeface="Verdana"/>
                <a:cs typeface="Verdana"/>
              </a:defRPr>
            </a:lvl1pPr>
          </a:lstStyle>
          <a:p>
            <a:r>
              <a:rPr lang="es-ES" dirty="0">
                <a:solidFill>
                  <a:schemeClr val="accent1"/>
                </a:solidFill>
              </a:rPr>
              <a:t>(Línea adicional) Subtema </a:t>
            </a:r>
            <a:r>
              <a:rPr lang="es-ES" dirty="0" err="1">
                <a:solidFill>
                  <a:schemeClr val="accent1"/>
                </a:solidFill>
              </a:rPr>
              <a:t>Verdana</a:t>
            </a:r>
            <a:r>
              <a:rPr lang="es-ES" dirty="0">
                <a:solidFill>
                  <a:schemeClr val="accent1"/>
                </a:solidFill>
              </a:rPr>
              <a:t> 18pt</a:t>
            </a:r>
          </a:p>
        </p:txBody>
      </p:sp>
    </p:spTree>
    <p:extLst>
      <p:ext uri="{BB962C8B-B14F-4D97-AF65-F5344CB8AC3E}">
        <p14:creationId xmlns:p14="http://schemas.microsoft.com/office/powerpoint/2010/main" val="2113017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6" name="Content Placeholder 11"/>
          <p:cNvSpPr>
            <a:spLocks noGrp="1"/>
          </p:cNvSpPr>
          <p:nvPr>
            <p:ph sz="quarter" idx="11" hasCustomPrompt="1"/>
          </p:nvPr>
        </p:nvSpPr>
        <p:spPr>
          <a:xfrm>
            <a:off x="4250267" y="2582489"/>
            <a:ext cx="7941733" cy="1027545"/>
          </a:xfrm>
          <a:prstGeom prst="rect">
            <a:avLst/>
          </a:prstGeom>
        </p:spPr>
        <p:txBody>
          <a:bodyPr vert="horz"/>
          <a:lstStyle>
            <a:lvl1pPr marL="0" indent="0">
              <a:buNone/>
              <a:defRPr sz="2800" b="1" i="0">
                <a:solidFill>
                  <a:srgbClr val="4F81BD"/>
                </a:solidFill>
                <a:latin typeface="Verdana"/>
                <a:cs typeface="Verdana"/>
              </a:defRPr>
            </a:lvl1pPr>
          </a:lstStyle>
          <a:p>
            <a:r>
              <a:rPr lang="es-ES" dirty="0"/>
              <a:t>Estilo portada presentación 1, </a:t>
            </a:r>
            <a:r>
              <a:rPr lang="es-ES" dirty="0" err="1"/>
              <a:t>Verdana</a:t>
            </a:r>
            <a:r>
              <a:rPr lang="es-ES" dirty="0"/>
              <a:t> Negrita 28pt</a:t>
            </a:r>
          </a:p>
        </p:txBody>
      </p:sp>
      <p:sp>
        <p:nvSpPr>
          <p:cNvPr id="11" name="Content Placeholder 11"/>
          <p:cNvSpPr>
            <a:spLocks noGrp="1"/>
          </p:cNvSpPr>
          <p:nvPr>
            <p:ph sz="quarter" idx="12" hasCustomPrompt="1"/>
          </p:nvPr>
        </p:nvSpPr>
        <p:spPr>
          <a:xfrm>
            <a:off x="4250267" y="3623721"/>
            <a:ext cx="7941733" cy="1027545"/>
          </a:xfrm>
          <a:prstGeom prst="rect">
            <a:avLst/>
          </a:prstGeom>
        </p:spPr>
        <p:txBody>
          <a:bodyPr vert="horz"/>
          <a:lstStyle>
            <a:lvl1pPr marL="0" indent="0">
              <a:buNone/>
              <a:defRPr sz="1800" b="0" i="0">
                <a:solidFill>
                  <a:srgbClr val="4F81BD"/>
                </a:solidFill>
                <a:latin typeface="Verdana"/>
                <a:cs typeface="Verdana"/>
              </a:defRPr>
            </a:lvl1pPr>
          </a:lstStyle>
          <a:p>
            <a:r>
              <a:rPr lang="es-ES" dirty="0">
                <a:solidFill>
                  <a:schemeClr val="accent1"/>
                </a:solidFill>
              </a:rPr>
              <a:t>(Línea adicional) Subtema </a:t>
            </a:r>
            <a:r>
              <a:rPr lang="es-ES" dirty="0" err="1">
                <a:solidFill>
                  <a:schemeClr val="accent1"/>
                </a:solidFill>
              </a:rPr>
              <a:t>Verdana</a:t>
            </a:r>
            <a:r>
              <a:rPr lang="es-ES" dirty="0">
                <a:solidFill>
                  <a:schemeClr val="accent1"/>
                </a:solidFill>
              </a:rPr>
              <a:t> 18pt</a:t>
            </a:r>
          </a:p>
        </p:txBody>
      </p:sp>
    </p:spTree>
    <p:extLst>
      <p:ext uri="{BB962C8B-B14F-4D97-AF65-F5344CB8AC3E}">
        <p14:creationId xmlns:p14="http://schemas.microsoft.com/office/powerpoint/2010/main" val="2546013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Marcador de texto 2"/>
          <p:cNvSpPr>
            <a:spLocks noGrp="1"/>
          </p:cNvSpPr>
          <p:nvPr>
            <p:ph idx="1" hasCustomPrompt="1"/>
          </p:nvPr>
        </p:nvSpPr>
        <p:spPr>
          <a:xfrm>
            <a:off x="541867" y="2773680"/>
            <a:ext cx="11108267" cy="3375161"/>
          </a:xfrm>
          <a:prstGeom prst="rect">
            <a:avLst/>
          </a:prstGeom>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500" baseline="0">
                <a:solidFill>
                  <a:schemeClr val="tx1">
                    <a:lumMod val="75000"/>
                    <a:lumOff val="25000"/>
                  </a:schemeClr>
                </a:solidFill>
                <a:latin typeface="Verdana"/>
                <a:cs typeface="Verdana"/>
              </a:defRPr>
            </a:lvl1pPr>
            <a:lvl2pPr>
              <a:defRPr sz="1800">
                <a:solidFill>
                  <a:schemeClr val="bg1"/>
                </a:solidFill>
                <a:latin typeface="gobCL"/>
                <a:cs typeface="gobCL"/>
              </a:defRPr>
            </a:lvl2pPr>
            <a:lvl3pPr>
              <a:defRPr sz="1800">
                <a:solidFill>
                  <a:schemeClr val="bg1"/>
                </a:solidFill>
                <a:latin typeface="gobCL"/>
                <a:cs typeface="gobCL"/>
              </a:defRPr>
            </a:lvl3pPr>
          </a:lstStyle>
          <a:p>
            <a:pPr lvl="0"/>
            <a:r>
              <a:rPr lang="es-ES_tradnl" dirty="0"/>
              <a:t>Contenido de la </a:t>
            </a:r>
            <a:r>
              <a:rPr lang="es-ES_tradnl" dirty="0" err="1"/>
              <a:t>slide</a:t>
            </a:r>
            <a:r>
              <a:rPr lang="es-ES_tradnl" dirty="0"/>
              <a:t> en una columna de texto. </a:t>
            </a:r>
            <a:r>
              <a:rPr lang="es-ES_tradnl" dirty="0" err="1"/>
              <a:t>Verdana</a:t>
            </a:r>
            <a:r>
              <a:rPr lang="es-ES_tradnl" dirty="0"/>
              <a:t> 15pt.</a:t>
            </a:r>
          </a:p>
          <a:p>
            <a:pPr lvl="0"/>
            <a:endParaRPr lang="es-ES_tradnl"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s-ES_tradnl" dirty="0"/>
              <a:t>Texto texto texto texto texto texto texto texto texto texto texto texto texto texto texto texto texto texto texto texto texto texto texto texto texto texto texto texto texto texto texto texto texto texto texto texto texto texto texto texto texto texto texto texto texto texto. </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s-ES_tradnl" dirty="0"/>
              <a:t>  </a:t>
            </a:r>
          </a:p>
        </p:txBody>
      </p:sp>
      <p:sp>
        <p:nvSpPr>
          <p:cNvPr id="8" name="Marcador de contenido 12"/>
          <p:cNvSpPr>
            <a:spLocks noGrp="1"/>
          </p:cNvSpPr>
          <p:nvPr>
            <p:ph sz="quarter" idx="12" hasCustomPrompt="1"/>
          </p:nvPr>
        </p:nvSpPr>
        <p:spPr>
          <a:xfrm>
            <a:off x="541867" y="1066801"/>
            <a:ext cx="11108267" cy="74758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000" b="1" i="0" spc="0">
                <a:solidFill>
                  <a:schemeClr val="accent1"/>
                </a:solidFill>
                <a:latin typeface="Verdana"/>
              </a:defRPr>
            </a:lvl1pPr>
          </a:lstStyle>
          <a:p>
            <a:pPr lvl="0"/>
            <a:r>
              <a:rPr lang="es-ES" dirty="0"/>
              <a:t>Titulo del capítulo/tema de la </a:t>
            </a:r>
            <a:r>
              <a:rPr lang="es-ES" dirty="0" err="1"/>
              <a:t>diapo</a:t>
            </a:r>
            <a:r>
              <a:rPr lang="es-ES" dirty="0"/>
              <a:t>. en máx. dos líneas. </a:t>
            </a:r>
            <a:r>
              <a:rPr lang="es-ES" dirty="0" err="1"/>
              <a:t>Verdana</a:t>
            </a:r>
            <a:r>
              <a:rPr lang="es-ES" dirty="0"/>
              <a:t> Negrita 20pt:</a:t>
            </a:r>
          </a:p>
          <a:p>
            <a:pPr lvl="0"/>
            <a:endParaRPr lang="es-ES" dirty="0"/>
          </a:p>
        </p:txBody>
      </p:sp>
      <p:sp>
        <p:nvSpPr>
          <p:cNvPr id="9" name="Marcador de contenido 12"/>
          <p:cNvSpPr>
            <a:spLocks noGrp="1"/>
          </p:cNvSpPr>
          <p:nvPr>
            <p:ph sz="quarter" idx="13" hasCustomPrompt="1"/>
          </p:nvPr>
        </p:nvSpPr>
        <p:spPr>
          <a:xfrm>
            <a:off x="541867" y="1966784"/>
            <a:ext cx="11108267" cy="380178"/>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b="0" i="0" spc="0">
                <a:solidFill>
                  <a:schemeClr val="accent1"/>
                </a:solidFill>
                <a:latin typeface="Verdana"/>
              </a:defRPr>
            </a:lvl1pPr>
          </a:lstStyle>
          <a:p>
            <a:pPr lvl="0"/>
            <a:r>
              <a:rPr lang="es-ES" dirty="0"/>
              <a:t>(Línea adicional) Subtema </a:t>
            </a:r>
            <a:r>
              <a:rPr lang="es-ES" dirty="0" err="1"/>
              <a:t>Verdana</a:t>
            </a:r>
            <a:r>
              <a:rPr lang="es-ES" dirty="0"/>
              <a:t> 18pt</a:t>
            </a:r>
          </a:p>
          <a:p>
            <a:pPr lvl="0"/>
            <a:endParaRPr lang="es-ES" dirty="0"/>
          </a:p>
        </p:txBody>
      </p:sp>
      <p:pic>
        <p:nvPicPr>
          <p:cNvPr id="14" name="Picture 13" descr="Complemento-Logo-Gobierno-160x14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1867" y="0"/>
            <a:ext cx="2709333" cy="177800"/>
          </a:xfrm>
          <a:prstGeom prst="rect">
            <a:avLst/>
          </a:prstGeom>
        </p:spPr>
      </p:pic>
    </p:spTree>
    <p:extLst>
      <p:ext uri="{BB962C8B-B14F-4D97-AF65-F5344CB8AC3E}">
        <p14:creationId xmlns:p14="http://schemas.microsoft.com/office/powerpoint/2010/main" val="165172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itle Slide">
  <p:cSld name="2_Title Slide">
    <p:spTree>
      <p:nvGrpSpPr>
        <p:cNvPr id="1" name="Shape 15"/>
        <p:cNvGrpSpPr/>
        <p:nvPr/>
      </p:nvGrpSpPr>
      <p:grpSpPr>
        <a:xfrm>
          <a:off x="0" y="0"/>
          <a:ext cx="0" cy="0"/>
          <a:chOff x="0" y="0"/>
          <a:chExt cx="0" cy="0"/>
        </a:xfrm>
      </p:grpSpPr>
      <p:sp>
        <p:nvSpPr>
          <p:cNvPr id="16" name="Google Shape;16;p37"/>
          <p:cNvSpPr txBox="1">
            <a:spLocks noGrp="1"/>
          </p:cNvSpPr>
          <p:nvPr>
            <p:ph type="body" idx="1"/>
          </p:nvPr>
        </p:nvSpPr>
        <p:spPr>
          <a:xfrm>
            <a:off x="541867" y="2773680"/>
            <a:ext cx="11108267" cy="3375161"/>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300"/>
              </a:spcBef>
              <a:spcAft>
                <a:spcPts val="0"/>
              </a:spcAft>
              <a:buClr>
                <a:srgbClr val="3F3F3F"/>
              </a:buClr>
              <a:buSzPts val="1500"/>
              <a:buFont typeface="Arial"/>
              <a:buNone/>
              <a:defRPr sz="1500" b="0" i="0" u="none" strike="noStrike" cap="none">
                <a:solidFill>
                  <a:srgbClr val="3F3F3F"/>
                </a:solidFill>
                <a:latin typeface="Verdana"/>
                <a:ea typeface="Verdana"/>
                <a:cs typeface="Verdana"/>
                <a:sym typeface="Verdana"/>
              </a:defRPr>
            </a:lvl1pPr>
            <a:lvl2pPr marL="914400" marR="0" lvl="1"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2pPr>
            <a:lvl3pPr marL="1371600" marR="0" lvl="2"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 name="Google Shape;17;p37"/>
          <p:cNvSpPr txBox="1">
            <a:spLocks noGrp="1"/>
          </p:cNvSpPr>
          <p:nvPr>
            <p:ph type="body" idx="2"/>
          </p:nvPr>
        </p:nvSpPr>
        <p:spPr>
          <a:xfrm>
            <a:off x="541867" y="1066801"/>
            <a:ext cx="11108267" cy="74758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00"/>
              </a:spcBef>
              <a:spcAft>
                <a:spcPts val="0"/>
              </a:spcAft>
              <a:buClr>
                <a:schemeClr val="accent1"/>
              </a:buClr>
              <a:buSzPts val="2000"/>
              <a:buFont typeface="Arial"/>
              <a:buNone/>
              <a:defRPr sz="2000" b="1" i="0" u="none" strike="noStrike" cap="none">
                <a:solidFill>
                  <a:schemeClr val="accent1"/>
                </a:solidFill>
                <a:latin typeface="Verdana"/>
                <a:ea typeface="Verdana"/>
                <a:cs typeface="Verdana"/>
                <a:sym typeface="Verdana"/>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 name="Google Shape;18;p37"/>
          <p:cNvSpPr txBox="1">
            <a:spLocks noGrp="1"/>
          </p:cNvSpPr>
          <p:nvPr>
            <p:ph type="body" idx="3"/>
          </p:nvPr>
        </p:nvSpPr>
        <p:spPr>
          <a:xfrm>
            <a:off x="541867" y="1966784"/>
            <a:ext cx="11108267" cy="38017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chemeClr val="accent1"/>
              </a:buClr>
              <a:buSzPts val="1800"/>
              <a:buFont typeface="Arial"/>
              <a:buNone/>
              <a:defRPr sz="1800" b="0" i="0" u="none" strike="noStrike" cap="none">
                <a:solidFill>
                  <a:schemeClr val="accent1"/>
                </a:solidFill>
                <a:latin typeface="Verdana"/>
                <a:ea typeface="Verdana"/>
                <a:cs typeface="Verdana"/>
                <a:sym typeface="Verdana"/>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9" name="Google Shape;19;p37" descr="Complemento-Logo-Gobierno-160x14px.png"/>
          <p:cNvPicPr preferRelativeResize="0"/>
          <p:nvPr/>
        </p:nvPicPr>
        <p:blipFill rotWithShape="1">
          <a:blip r:embed="rId2">
            <a:alphaModFix/>
          </a:blip>
          <a:srcRect/>
          <a:stretch/>
        </p:blipFill>
        <p:spPr>
          <a:xfrm>
            <a:off x="541867" y="0"/>
            <a:ext cx="2709333" cy="177800"/>
          </a:xfrm>
          <a:prstGeom prst="rect">
            <a:avLst/>
          </a:prstGeom>
          <a:noFill/>
          <a:ln>
            <a:noFill/>
          </a:ln>
        </p:spPr>
      </p:pic>
    </p:spTree>
    <p:extLst>
      <p:ext uri="{BB962C8B-B14F-4D97-AF65-F5344CB8AC3E}">
        <p14:creationId xmlns:p14="http://schemas.microsoft.com/office/powerpoint/2010/main" val="866589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
        <p:nvSpPr>
          <p:cNvPr id="12" name="Google Shape;12;p2"/>
          <p:cNvSpPr txBox="1">
            <a:spLocks noGrp="1"/>
          </p:cNvSpPr>
          <p:nvPr>
            <p:ph type="body" idx="1"/>
          </p:nvPr>
        </p:nvSpPr>
        <p:spPr>
          <a:xfrm>
            <a:off x="541867" y="2773680"/>
            <a:ext cx="11108267" cy="337516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00"/>
              </a:spcBef>
              <a:spcAft>
                <a:spcPts val="0"/>
              </a:spcAft>
              <a:buClr>
                <a:srgbClr val="3F3F3F"/>
              </a:buClr>
              <a:buSzPts val="1500"/>
              <a:buFont typeface="Arial"/>
              <a:buNone/>
              <a:defRPr sz="1500" b="0" i="0" u="none" strike="noStrike" cap="none">
                <a:solidFill>
                  <a:srgbClr val="3F3F3F"/>
                </a:solidFill>
                <a:latin typeface="Verdana"/>
                <a:ea typeface="Verdana"/>
                <a:cs typeface="Verdana"/>
                <a:sym typeface="Verdana"/>
              </a:defRPr>
            </a:lvl1pPr>
            <a:lvl2pPr marL="914400" marR="0" lvl="1"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2pPr>
            <a:lvl3pPr marL="1371600" marR="0" lvl="2"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Google Shape;13;p2"/>
          <p:cNvSpPr txBox="1">
            <a:spLocks noGrp="1"/>
          </p:cNvSpPr>
          <p:nvPr>
            <p:ph type="body" idx="2"/>
          </p:nvPr>
        </p:nvSpPr>
        <p:spPr>
          <a:xfrm>
            <a:off x="541867" y="1066801"/>
            <a:ext cx="11108267" cy="74758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00"/>
              </a:spcBef>
              <a:spcAft>
                <a:spcPts val="0"/>
              </a:spcAft>
              <a:buClr>
                <a:schemeClr val="accent1"/>
              </a:buClr>
              <a:buSzPts val="2000"/>
              <a:buFont typeface="Arial"/>
              <a:buNone/>
              <a:defRPr sz="2000" b="1" i="0" u="none" strike="noStrike" cap="none">
                <a:solidFill>
                  <a:schemeClr val="accent1"/>
                </a:solidFill>
                <a:latin typeface="Verdana"/>
                <a:ea typeface="Verdana"/>
                <a:cs typeface="Verdana"/>
                <a:sym typeface="Verdana"/>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 name="Google Shape;14;p2"/>
          <p:cNvSpPr txBox="1">
            <a:spLocks noGrp="1"/>
          </p:cNvSpPr>
          <p:nvPr>
            <p:ph type="body" idx="3"/>
          </p:nvPr>
        </p:nvSpPr>
        <p:spPr>
          <a:xfrm>
            <a:off x="541867" y="1966784"/>
            <a:ext cx="11108267" cy="38017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chemeClr val="accent1"/>
              </a:buClr>
              <a:buSzPts val="1800"/>
              <a:buFont typeface="Arial"/>
              <a:buNone/>
              <a:defRPr sz="1800" b="0" i="0" u="none" strike="noStrike" cap="none">
                <a:solidFill>
                  <a:schemeClr val="accent1"/>
                </a:solidFill>
                <a:latin typeface="Verdana"/>
                <a:ea typeface="Verdana"/>
                <a:cs typeface="Verdana"/>
                <a:sym typeface="Verdana"/>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5" name="Google Shape;15;p2" descr="Complemento-Logo-Gobierno-160x14px.png"/>
          <p:cNvPicPr preferRelativeResize="0"/>
          <p:nvPr/>
        </p:nvPicPr>
        <p:blipFill rotWithShape="1">
          <a:blip r:embed="rId2">
            <a:alphaModFix/>
          </a:blip>
          <a:srcRect/>
          <a:stretch/>
        </p:blipFill>
        <p:spPr>
          <a:xfrm>
            <a:off x="541867" y="0"/>
            <a:ext cx="2709333" cy="177800"/>
          </a:xfrm>
          <a:prstGeom prst="rect">
            <a:avLst/>
          </a:prstGeom>
          <a:noFill/>
          <a:ln>
            <a:noFill/>
          </a:ln>
        </p:spPr>
      </p:pic>
    </p:spTree>
    <p:extLst>
      <p:ext uri="{BB962C8B-B14F-4D97-AF65-F5344CB8AC3E}">
        <p14:creationId xmlns:p14="http://schemas.microsoft.com/office/powerpoint/2010/main" val="2782695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6"/>
        <p:cNvGrpSpPr/>
        <p:nvPr/>
      </p:nvGrpSpPr>
      <p:grpSpPr>
        <a:xfrm>
          <a:off x="0" y="0"/>
          <a:ext cx="0" cy="0"/>
          <a:chOff x="0" y="0"/>
          <a:chExt cx="0" cy="0"/>
        </a:xfrm>
      </p:grpSpPr>
      <p:sp>
        <p:nvSpPr>
          <p:cNvPr id="17" name="Google Shape;17;p3"/>
          <p:cNvSpPr txBox="1">
            <a:spLocks noGrp="1"/>
          </p:cNvSpPr>
          <p:nvPr>
            <p:ph type="body" idx="1"/>
          </p:nvPr>
        </p:nvSpPr>
        <p:spPr>
          <a:xfrm>
            <a:off x="4250267" y="2582489"/>
            <a:ext cx="7941733" cy="102754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560"/>
              </a:spcBef>
              <a:spcAft>
                <a:spcPts val="0"/>
              </a:spcAft>
              <a:buClr>
                <a:srgbClr val="4F81BD"/>
              </a:buClr>
              <a:buSzPts val="2800"/>
              <a:buFont typeface="Arial"/>
              <a:buNone/>
              <a:defRPr sz="2800" b="1" i="0" u="none" strike="noStrike" cap="none">
                <a:solidFill>
                  <a:srgbClr val="4F81BD"/>
                </a:solidFill>
                <a:latin typeface="Verdana"/>
                <a:ea typeface="Verdana"/>
                <a:cs typeface="Verdana"/>
                <a:sym typeface="Verdana"/>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 name="Google Shape;18;p3"/>
          <p:cNvSpPr txBox="1">
            <a:spLocks noGrp="1"/>
          </p:cNvSpPr>
          <p:nvPr>
            <p:ph type="body" idx="2"/>
          </p:nvPr>
        </p:nvSpPr>
        <p:spPr>
          <a:xfrm>
            <a:off x="4250267" y="3623721"/>
            <a:ext cx="7941733" cy="102754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Clr>
                <a:srgbClr val="4F81BD"/>
              </a:buClr>
              <a:buSzPts val="1800"/>
              <a:buFont typeface="Arial"/>
              <a:buNone/>
              <a:defRPr sz="1800" b="0" i="0" u="none" strike="noStrike" cap="none">
                <a:solidFill>
                  <a:srgbClr val="4F81BD"/>
                </a:solidFill>
                <a:latin typeface="Verdana"/>
                <a:ea typeface="Verdana"/>
                <a:cs typeface="Verdana"/>
                <a:sym typeface="Verdana"/>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9" name="Google Shape;19;p3"/>
          <p:cNvPicPr preferRelativeResize="0"/>
          <p:nvPr/>
        </p:nvPicPr>
        <p:blipFill rotWithShape="1">
          <a:blip r:embed="rId2">
            <a:alphaModFix/>
          </a:blip>
          <a:srcRect/>
          <a:stretch/>
        </p:blipFill>
        <p:spPr>
          <a:xfrm>
            <a:off x="558799" y="0"/>
            <a:ext cx="2691853" cy="1828800"/>
          </a:xfrm>
          <a:prstGeom prst="rect">
            <a:avLst/>
          </a:prstGeom>
          <a:noFill/>
          <a:ln>
            <a:noFill/>
          </a:ln>
        </p:spPr>
      </p:pic>
    </p:spTree>
    <p:extLst>
      <p:ext uri="{BB962C8B-B14F-4D97-AF65-F5344CB8AC3E}">
        <p14:creationId xmlns:p14="http://schemas.microsoft.com/office/powerpoint/2010/main" val="3699780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4.png"/><Relationship Id="rId5" Type="http://schemas.openxmlformats.org/officeDocument/2006/relationships/slideLayout" Target="../slideLayouts/slideLayout12.xml"/><Relationship Id="rId10" Type="http://schemas.openxmlformats.org/officeDocument/2006/relationships/theme" Target="../theme/theme2.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descr="Complemento-Logo-Gobierno-160x14px.pn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41867" y="6692900"/>
            <a:ext cx="2709333" cy="177800"/>
          </a:xfrm>
          <a:prstGeom prst="rect">
            <a:avLst/>
          </a:prstGeom>
        </p:spPr>
      </p:pic>
    </p:spTree>
    <p:extLst>
      <p:ext uri="{BB962C8B-B14F-4D97-AF65-F5344CB8AC3E}">
        <p14:creationId xmlns:p14="http://schemas.microsoft.com/office/powerpoint/2010/main" val="1783697077"/>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8" r:id="rId6"/>
    <p:sldLayoutId id="2147483679" r:id="rId7"/>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descr="Complemento-Logo-Gobierno-160x14px.png"/>
          <p:cNvPicPr preferRelativeResize="0"/>
          <p:nvPr/>
        </p:nvPicPr>
        <p:blipFill rotWithShape="1">
          <a:blip r:embed="rId11">
            <a:alphaModFix/>
          </a:blip>
          <a:srcRect/>
          <a:stretch/>
        </p:blipFill>
        <p:spPr>
          <a:xfrm>
            <a:off x="541867" y="6692900"/>
            <a:ext cx="2709333" cy="177800"/>
          </a:xfrm>
          <a:prstGeom prst="rect">
            <a:avLst/>
          </a:prstGeom>
          <a:noFill/>
          <a:ln>
            <a:noFill/>
          </a:ln>
        </p:spPr>
      </p:pic>
    </p:spTree>
    <p:extLst>
      <p:ext uri="{BB962C8B-B14F-4D97-AF65-F5344CB8AC3E}">
        <p14:creationId xmlns:p14="http://schemas.microsoft.com/office/powerpoint/2010/main" val="2327694672"/>
      </p:ext>
    </p:extLst>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jpeg"/><Relationship Id="rId1" Type="http://schemas.openxmlformats.org/officeDocument/2006/relationships/slideLayout" Target="../slideLayouts/slideLayout6.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6.xml"/><Relationship Id="rId4" Type="http://schemas.openxmlformats.org/officeDocument/2006/relationships/image" Target="../media/image42.jpg"/></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50.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58.jpg"/></Relationships>
</file>

<file path=ppt/slides/_rels/slide3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7.jpg"/><Relationship Id="rId5" Type="http://schemas.openxmlformats.org/officeDocument/2006/relationships/image" Target="../media/image66.pn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hyperlink" Target="https://www.clinicalascondes.cl/coronavirus/coronavirus-chile" TargetMode="Externa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Subtitle 2"/>
          <p:cNvSpPr txBox="1">
            <a:spLocks/>
          </p:cNvSpPr>
          <p:nvPr/>
        </p:nvSpPr>
        <p:spPr bwMode="auto">
          <a:xfrm>
            <a:off x="8940799" y="6314318"/>
            <a:ext cx="1646989" cy="402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ヒラギノ角ゴ Pro W3" charset="-128"/>
              </a:defRPr>
            </a:lvl1pPr>
            <a:lvl2pPr marL="742950" indent="-285750" eaLnBrk="0" hangingPunct="0">
              <a:defRPr>
                <a:solidFill>
                  <a:schemeClr val="tx1"/>
                </a:solidFill>
                <a:latin typeface="Arial" pitchFamily="34" charset="0"/>
                <a:ea typeface="ヒラギノ角ゴ Pro W3" charset="-128"/>
              </a:defRPr>
            </a:lvl2pPr>
            <a:lvl3pPr marL="1143000" indent="-228600" eaLnBrk="0" hangingPunct="0">
              <a:defRPr>
                <a:solidFill>
                  <a:schemeClr val="tx1"/>
                </a:solidFill>
                <a:latin typeface="Arial" pitchFamily="34" charset="0"/>
                <a:ea typeface="ヒラギノ角ゴ Pro W3" charset="-128"/>
              </a:defRPr>
            </a:lvl3pPr>
            <a:lvl4pPr marL="1600200" indent="-228600" eaLnBrk="0" hangingPunct="0">
              <a:defRPr>
                <a:solidFill>
                  <a:schemeClr val="tx1"/>
                </a:solidFill>
                <a:latin typeface="Arial" pitchFamily="34" charset="0"/>
                <a:ea typeface="ヒラギノ角ゴ Pro W3" charset="-128"/>
              </a:defRPr>
            </a:lvl4pPr>
            <a:lvl5pPr marL="2057400" indent="-228600" eaLnBrk="0" hangingPunct="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algn="ctr" eaLnBrk="1" hangingPunct="1">
              <a:spcBef>
                <a:spcPct val="20000"/>
              </a:spcBef>
              <a:buFont typeface="Arial" pitchFamily="34" charset="0"/>
              <a:buNone/>
            </a:pPr>
            <a:r>
              <a:rPr lang="en-US" altLang="es-CL" sz="1200" dirty="0" err="1" smtClean="0">
                <a:solidFill>
                  <a:schemeClr val="accent1"/>
                </a:solidFill>
                <a:latin typeface="Verdana" pitchFamily="34" charset="0"/>
              </a:rPr>
              <a:t>Febrero</a:t>
            </a:r>
            <a:r>
              <a:rPr lang="en-US" altLang="es-CL" sz="1200" dirty="0" smtClean="0">
                <a:solidFill>
                  <a:schemeClr val="accent1"/>
                </a:solidFill>
                <a:latin typeface="Verdana" pitchFamily="34" charset="0"/>
              </a:rPr>
              <a:t>, 2021</a:t>
            </a:r>
            <a:endParaRPr lang="en-US" altLang="es-CL" sz="1200" dirty="0">
              <a:solidFill>
                <a:schemeClr val="accent1"/>
              </a:solidFill>
              <a:latin typeface="Verdana" pitchFamily="34" charset="0"/>
            </a:endParaRPr>
          </a:p>
        </p:txBody>
      </p:sp>
      <p:sp>
        <p:nvSpPr>
          <p:cNvPr id="4" name="3 Marcador de contenido"/>
          <p:cNvSpPr>
            <a:spLocks noGrp="1"/>
          </p:cNvSpPr>
          <p:nvPr>
            <p:ph sz="quarter" idx="11"/>
          </p:nvPr>
        </p:nvSpPr>
        <p:spPr>
          <a:xfrm>
            <a:off x="2612461" y="2383683"/>
            <a:ext cx="7683986" cy="1425372"/>
          </a:xfrm>
        </p:spPr>
        <p:txBody>
          <a:bodyPr/>
          <a:lstStyle/>
          <a:p>
            <a:pPr algn="ctr"/>
            <a:r>
              <a:rPr lang="es-ES" sz="4400" dirty="0" smtClean="0"/>
              <a:t>“GENERALIDADES SARS-COV2”</a:t>
            </a:r>
            <a:endParaRPr lang="es-ES" sz="4400" dirty="0"/>
          </a:p>
        </p:txBody>
      </p:sp>
      <p:sp>
        <p:nvSpPr>
          <p:cNvPr id="5" name="4 Marcador de contenido"/>
          <p:cNvSpPr>
            <a:spLocks noGrp="1"/>
          </p:cNvSpPr>
          <p:nvPr>
            <p:ph sz="quarter" idx="12"/>
          </p:nvPr>
        </p:nvSpPr>
        <p:spPr>
          <a:xfrm>
            <a:off x="3226786" y="4861427"/>
            <a:ext cx="5956300" cy="1027545"/>
          </a:xfrm>
        </p:spPr>
        <p:txBody>
          <a:bodyPr/>
          <a:lstStyle/>
          <a:p>
            <a:pPr algn="ctr"/>
            <a:r>
              <a:rPr lang="es-ES" b="1" dirty="0"/>
              <a:t>Departamento de Promoción de la Salud y Participación Ciudadana</a:t>
            </a:r>
          </a:p>
          <a:p>
            <a:pPr algn="ctr"/>
            <a:r>
              <a:rPr lang="es-ES" b="1" dirty="0"/>
              <a:t>SEREMI de Salud Bio-</a:t>
            </a:r>
            <a:r>
              <a:rPr lang="es-ES" b="1" dirty="0" err="1"/>
              <a:t>Bío</a:t>
            </a:r>
            <a:r>
              <a:rPr lang="es-ES" b="1" dirty="0"/>
              <a:t>.</a:t>
            </a:r>
          </a:p>
        </p:txBody>
      </p:sp>
      <p:grpSp>
        <p:nvGrpSpPr>
          <p:cNvPr id="2" name="Grupo 1">
            <a:extLst>
              <a:ext uri="{FF2B5EF4-FFF2-40B4-BE49-F238E27FC236}">
                <a16:creationId xmlns:a16="http://schemas.microsoft.com/office/drawing/2014/main" id="{5B21AB46-9623-4237-B10B-EBD5C4F4D5D0}"/>
              </a:ext>
            </a:extLst>
          </p:cNvPr>
          <p:cNvGrpSpPr/>
          <p:nvPr/>
        </p:nvGrpSpPr>
        <p:grpSpPr>
          <a:xfrm>
            <a:off x="2896866" y="4113983"/>
            <a:ext cx="6616139" cy="393158"/>
            <a:chOff x="3939909" y="4085935"/>
            <a:chExt cx="6616139" cy="393158"/>
          </a:xfrm>
        </p:grpSpPr>
        <p:grpSp>
          <p:nvGrpSpPr>
            <p:cNvPr id="6" name="2 Grupo">
              <a:extLst>
                <a:ext uri="{FF2B5EF4-FFF2-40B4-BE49-F238E27FC236}">
                  <a16:creationId xmlns:a16="http://schemas.microsoft.com/office/drawing/2014/main" id="{449FD5F3-375D-45A6-B233-A27C3CF5E3A9}"/>
                </a:ext>
              </a:extLst>
            </p:cNvPr>
            <p:cNvGrpSpPr>
              <a:grpSpLocks/>
            </p:cNvGrpSpPr>
            <p:nvPr/>
          </p:nvGrpSpPr>
          <p:grpSpPr bwMode="auto">
            <a:xfrm>
              <a:off x="3939909" y="4085935"/>
              <a:ext cx="3557588" cy="390284"/>
              <a:chOff x="3608088" y="5329398"/>
              <a:chExt cx="4743450" cy="508540"/>
            </a:xfrm>
          </p:grpSpPr>
          <p:pic>
            <p:nvPicPr>
              <p:cNvPr id="7" name="Picture 3">
                <a:extLst>
                  <a:ext uri="{FF2B5EF4-FFF2-40B4-BE49-F238E27FC236}">
                    <a16:creationId xmlns:a16="http://schemas.microsoft.com/office/drawing/2014/main" id="{D9EF15C2-FBB4-491B-B65D-F4DFECFC3165}"/>
                  </a:ext>
                </a:extLst>
              </p:cNvPr>
              <p:cNvPicPr>
                <a:picLocks noChangeAspect="1" noChangeArrowheads="1"/>
              </p:cNvPicPr>
              <p:nvPr/>
            </p:nvPicPr>
            <p:blipFill>
              <a:blip r:embed="rId2" cstate="email">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08088" y="5373216"/>
                <a:ext cx="962375" cy="375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a:extLst>
                  <a:ext uri="{FF2B5EF4-FFF2-40B4-BE49-F238E27FC236}">
                    <a16:creationId xmlns:a16="http://schemas.microsoft.com/office/drawing/2014/main" id="{92541095-F536-495A-A891-4E4B01C7BFBD}"/>
                  </a:ext>
                </a:extLst>
              </p:cNvPr>
              <p:cNvPicPr>
                <a:picLocks noChangeAspect="1" noChangeArrowheads="1"/>
              </p:cNvPicPr>
              <p:nvPr/>
            </p:nvPicPr>
            <p:blipFill>
              <a:blip r:embed="rId3" cstate="email">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58918" y="5410573"/>
                <a:ext cx="618801" cy="338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a:extLst>
                  <a:ext uri="{FF2B5EF4-FFF2-40B4-BE49-F238E27FC236}">
                    <a16:creationId xmlns:a16="http://schemas.microsoft.com/office/drawing/2014/main" id="{3B6E8DC2-4395-46CA-86AD-7BF2C7B605D3}"/>
                  </a:ext>
                </a:extLst>
              </p:cNvPr>
              <p:cNvPicPr>
                <a:picLocks noChangeAspect="1" noChangeArrowheads="1"/>
              </p:cNvPicPr>
              <p:nvPr/>
            </p:nvPicPr>
            <p:blipFill>
              <a:blip r:embed="rId4" cstate="email">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16560" y="5406933"/>
                <a:ext cx="349440" cy="349440"/>
              </a:xfrm>
              <a:prstGeom prst="rect">
                <a:avLst/>
              </a:prstGeom>
              <a:solidFill>
                <a:schemeClr val="accent1"/>
              </a:solidFill>
              <a:ln>
                <a:noFill/>
              </a:ln>
            </p:spPr>
          </p:pic>
          <p:pic>
            <p:nvPicPr>
              <p:cNvPr id="10" name="Picture 7">
                <a:extLst>
                  <a:ext uri="{FF2B5EF4-FFF2-40B4-BE49-F238E27FC236}">
                    <a16:creationId xmlns:a16="http://schemas.microsoft.com/office/drawing/2014/main" id="{A366AF74-E411-4768-B7C2-0DEDD43262D0}"/>
                  </a:ext>
                </a:extLst>
              </p:cNvPr>
              <p:cNvPicPr>
                <a:picLocks noChangeAspect="1" noChangeArrowheads="1"/>
              </p:cNvPicPr>
              <p:nvPr/>
            </p:nvPicPr>
            <p:blipFill>
              <a:blip r:embed="rId5" cstate="email">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57493" y="5428780"/>
                <a:ext cx="390581" cy="374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a:extLst>
                  <a:ext uri="{FF2B5EF4-FFF2-40B4-BE49-F238E27FC236}">
                    <a16:creationId xmlns:a16="http://schemas.microsoft.com/office/drawing/2014/main" id="{C3363D44-0B96-47F9-B837-0962EC3DAA1F}"/>
                  </a:ext>
                </a:extLst>
              </p:cNvPr>
              <p:cNvPicPr>
                <a:picLocks noChangeAspect="1" noChangeArrowheads="1"/>
              </p:cNvPicPr>
              <p:nvPr/>
            </p:nvPicPr>
            <p:blipFill>
              <a:blip r:embed="rId6" cstate="email">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713743" y="5420978"/>
                <a:ext cx="637795" cy="328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1 Imagen">
                <a:extLst>
                  <a:ext uri="{FF2B5EF4-FFF2-40B4-BE49-F238E27FC236}">
                    <a16:creationId xmlns:a16="http://schemas.microsoft.com/office/drawing/2014/main" id="{DF3ED918-48E5-463B-B206-8E3F13071374}"/>
                  </a:ext>
                </a:extLst>
              </p:cNvPr>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452002" y="5329398"/>
                <a:ext cx="352246" cy="508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2 Grupo">
              <a:extLst>
                <a:ext uri="{FF2B5EF4-FFF2-40B4-BE49-F238E27FC236}">
                  <a16:creationId xmlns:a16="http://schemas.microsoft.com/office/drawing/2014/main" id="{BDB7EC3F-EB5A-4B02-86CD-3EDCA279FDE5}"/>
                </a:ext>
              </a:extLst>
            </p:cNvPr>
            <p:cNvGrpSpPr>
              <a:grpSpLocks/>
            </p:cNvGrpSpPr>
            <p:nvPr/>
          </p:nvGrpSpPr>
          <p:grpSpPr bwMode="auto">
            <a:xfrm>
              <a:off x="6998460" y="4086377"/>
              <a:ext cx="3557588" cy="392716"/>
              <a:chOff x="3608088" y="5329398"/>
              <a:chExt cx="4743450" cy="508540"/>
            </a:xfrm>
          </p:grpSpPr>
          <p:pic>
            <p:nvPicPr>
              <p:cNvPr id="14" name="Picture 3">
                <a:extLst>
                  <a:ext uri="{FF2B5EF4-FFF2-40B4-BE49-F238E27FC236}">
                    <a16:creationId xmlns:a16="http://schemas.microsoft.com/office/drawing/2014/main" id="{2CF9C55F-3A23-4CFE-A028-18570557D375}"/>
                  </a:ext>
                </a:extLst>
              </p:cNvPr>
              <p:cNvPicPr>
                <a:picLocks noChangeAspect="1" noChangeArrowheads="1"/>
              </p:cNvPicPr>
              <p:nvPr/>
            </p:nvPicPr>
            <p:blipFill>
              <a:blip r:embed="rId2" cstate="email">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08088" y="5373216"/>
                <a:ext cx="962375" cy="375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5">
                <a:extLst>
                  <a:ext uri="{FF2B5EF4-FFF2-40B4-BE49-F238E27FC236}">
                    <a16:creationId xmlns:a16="http://schemas.microsoft.com/office/drawing/2014/main" id="{6EA82315-22AE-453D-B300-1C8D3CE4FE6B}"/>
                  </a:ext>
                </a:extLst>
              </p:cNvPr>
              <p:cNvPicPr>
                <a:picLocks noChangeAspect="1" noChangeArrowheads="1"/>
              </p:cNvPicPr>
              <p:nvPr/>
            </p:nvPicPr>
            <p:blipFill>
              <a:blip r:embed="rId3" cstate="email">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58918" y="5410573"/>
                <a:ext cx="618801" cy="338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6">
                <a:extLst>
                  <a:ext uri="{FF2B5EF4-FFF2-40B4-BE49-F238E27FC236}">
                    <a16:creationId xmlns:a16="http://schemas.microsoft.com/office/drawing/2014/main" id="{72A12A29-9BBB-48DD-9B5B-762B1FA0FD8E}"/>
                  </a:ext>
                </a:extLst>
              </p:cNvPr>
              <p:cNvPicPr>
                <a:picLocks noChangeAspect="1" noChangeArrowheads="1"/>
              </p:cNvPicPr>
              <p:nvPr/>
            </p:nvPicPr>
            <p:blipFill>
              <a:blip r:embed="rId4" cstate="email">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16560" y="5406933"/>
                <a:ext cx="349440" cy="349440"/>
              </a:xfrm>
              <a:prstGeom prst="rect">
                <a:avLst/>
              </a:prstGeom>
              <a:solidFill>
                <a:schemeClr val="accent1"/>
              </a:solidFill>
              <a:ln>
                <a:noFill/>
              </a:ln>
            </p:spPr>
          </p:pic>
          <p:pic>
            <p:nvPicPr>
              <p:cNvPr id="17" name="Picture 7">
                <a:extLst>
                  <a:ext uri="{FF2B5EF4-FFF2-40B4-BE49-F238E27FC236}">
                    <a16:creationId xmlns:a16="http://schemas.microsoft.com/office/drawing/2014/main" id="{ECB254A8-016F-45F3-9A4E-9D58F206A858}"/>
                  </a:ext>
                </a:extLst>
              </p:cNvPr>
              <p:cNvPicPr>
                <a:picLocks noChangeAspect="1" noChangeArrowheads="1"/>
              </p:cNvPicPr>
              <p:nvPr/>
            </p:nvPicPr>
            <p:blipFill>
              <a:blip r:embed="rId5" cstate="email">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57493" y="5428780"/>
                <a:ext cx="390581" cy="374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a:extLst>
                  <a:ext uri="{FF2B5EF4-FFF2-40B4-BE49-F238E27FC236}">
                    <a16:creationId xmlns:a16="http://schemas.microsoft.com/office/drawing/2014/main" id="{7D7587DC-5B20-45E6-B977-C3DA3FF08FDB}"/>
                  </a:ext>
                </a:extLst>
              </p:cNvPr>
              <p:cNvPicPr>
                <a:picLocks noChangeAspect="1" noChangeArrowheads="1"/>
              </p:cNvPicPr>
              <p:nvPr/>
            </p:nvPicPr>
            <p:blipFill>
              <a:blip r:embed="rId6" cstate="email">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713743" y="5420978"/>
                <a:ext cx="637795" cy="328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1 Imagen">
                <a:extLst>
                  <a:ext uri="{FF2B5EF4-FFF2-40B4-BE49-F238E27FC236}">
                    <a16:creationId xmlns:a16="http://schemas.microsoft.com/office/drawing/2014/main" id="{17AD945C-E5EB-48E5-AD3B-D70026BD767E}"/>
                  </a:ext>
                </a:extLst>
              </p:cNvPr>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452002" y="5329398"/>
                <a:ext cx="352246" cy="508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3" name="Imagen 2"/>
          <p:cNvPicPr>
            <a:picLocks noChangeAspect="1"/>
          </p:cNvPicPr>
          <p:nvPr/>
        </p:nvPicPr>
        <p:blipFill>
          <a:blip r:embed="rId8"/>
          <a:stretch>
            <a:fillRect/>
          </a:stretch>
        </p:blipFill>
        <p:spPr>
          <a:xfrm>
            <a:off x="8586771" y="343666"/>
            <a:ext cx="2075139" cy="750050"/>
          </a:xfrm>
          <a:prstGeom prst="rect">
            <a:avLst/>
          </a:prstGeom>
        </p:spPr>
      </p:pic>
    </p:spTree>
    <p:extLst>
      <p:ext uri="{BB962C8B-B14F-4D97-AF65-F5344CB8AC3E}">
        <p14:creationId xmlns:p14="http://schemas.microsoft.com/office/powerpoint/2010/main" val="3002415693"/>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C427B3FF-1D15-40A9-A537-060C26BCF572}"/>
              </a:ext>
            </a:extLst>
          </p:cNvPr>
          <p:cNvSpPr>
            <a:spLocks noGrp="1"/>
          </p:cNvSpPr>
          <p:nvPr>
            <p:ph idx="1"/>
          </p:nvPr>
        </p:nvSpPr>
        <p:spPr>
          <a:xfrm>
            <a:off x="541867" y="2888055"/>
            <a:ext cx="11108267" cy="3096286"/>
          </a:xfrm>
        </p:spPr>
        <p:txBody>
          <a:bodyPr>
            <a:normAutofit/>
          </a:bodyPr>
          <a:lstStyle/>
          <a:p>
            <a:endParaRPr lang="es-ES" dirty="0">
              <a:solidFill>
                <a:schemeClr val="accent1">
                  <a:lumMod val="75000"/>
                </a:schemeClr>
              </a:solidFill>
            </a:endParaRPr>
          </a:p>
          <a:p>
            <a:endParaRPr lang="es-ES" dirty="0">
              <a:solidFill>
                <a:schemeClr val="accent1">
                  <a:lumMod val="75000"/>
                </a:schemeClr>
              </a:solidFill>
            </a:endParaRPr>
          </a:p>
          <a:p>
            <a:endParaRPr lang="es-ES" dirty="0">
              <a:solidFill>
                <a:schemeClr val="accent1">
                  <a:lumMod val="75000"/>
                </a:schemeClr>
              </a:solidFill>
            </a:endParaRPr>
          </a:p>
          <a:p>
            <a:endParaRPr lang="es-ES" dirty="0">
              <a:solidFill>
                <a:schemeClr val="accent1">
                  <a:lumMod val="75000"/>
                </a:schemeClr>
              </a:solidFill>
            </a:endParaRPr>
          </a:p>
          <a:p>
            <a:endParaRPr lang="es-ES" dirty="0">
              <a:solidFill>
                <a:schemeClr val="accent1">
                  <a:lumMod val="75000"/>
                </a:schemeClr>
              </a:solidFill>
            </a:endParaRPr>
          </a:p>
          <a:p>
            <a:endParaRPr lang="es-ES" dirty="0">
              <a:solidFill>
                <a:schemeClr val="accent1">
                  <a:lumMod val="75000"/>
                </a:schemeClr>
              </a:solidFill>
            </a:endParaRPr>
          </a:p>
          <a:p>
            <a:endParaRPr lang="es-ES" dirty="0">
              <a:solidFill>
                <a:schemeClr val="accent1">
                  <a:lumMod val="75000"/>
                </a:schemeClr>
              </a:solidFill>
            </a:endParaRPr>
          </a:p>
          <a:p>
            <a:endParaRPr lang="es-ES" dirty="0">
              <a:solidFill>
                <a:schemeClr val="accent1">
                  <a:lumMod val="75000"/>
                </a:schemeClr>
              </a:solidFill>
            </a:endParaRPr>
          </a:p>
          <a:p>
            <a:r>
              <a:rPr lang="es-ES" dirty="0">
                <a:solidFill>
                  <a:schemeClr val="accent1">
                    <a:lumMod val="75000"/>
                  </a:schemeClr>
                </a:solidFill>
              </a:rPr>
              <a:t/>
            </a:r>
            <a:br>
              <a:rPr lang="es-ES" dirty="0">
                <a:solidFill>
                  <a:schemeClr val="accent1">
                    <a:lumMod val="75000"/>
                  </a:schemeClr>
                </a:solidFill>
              </a:rPr>
            </a:br>
            <a:endParaRPr lang="es-ES" dirty="0">
              <a:solidFill>
                <a:schemeClr val="accent1">
                  <a:lumMod val="75000"/>
                </a:schemeClr>
              </a:solidFill>
            </a:endParaRPr>
          </a:p>
        </p:txBody>
      </p:sp>
      <p:sp>
        <p:nvSpPr>
          <p:cNvPr id="3" name="Marcador de contenido 2">
            <a:extLst>
              <a:ext uri="{FF2B5EF4-FFF2-40B4-BE49-F238E27FC236}">
                <a16:creationId xmlns:a16="http://schemas.microsoft.com/office/drawing/2014/main" id="{323A6009-B7F2-4881-A873-66E32423B4A3}"/>
              </a:ext>
            </a:extLst>
          </p:cNvPr>
          <p:cNvSpPr>
            <a:spLocks noGrp="1"/>
          </p:cNvSpPr>
          <p:nvPr>
            <p:ph sz="quarter" idx="12"/>
          </p:nvPr>
        </p:nvSpPr>
        <p:spPr/>
        <p:txBody>
          <a:bodyPr/>
          <a:lstStyle/>
          <a:p>
            <a:pPr algn="ctr"/>
            <a:r>
              <a:rPr lang="es-ES" dirty="0"/>
              <a:t>¿Cómo detectar la presencia de PIMS?</a:t>
            </a:r>
          </a:p>
          <a:p>
            <a:r>
              <a:rPr lang="es-ES" b="0" dirty="0"/>
              <a:t>  </a:t>
            </a:r>
            <a:r>
              <a:rPr lang="es-ES" dirty="0"/>
              <a:t/>
            </a:r>
            <a:br>
              <a:rPr lang="es-ES" dirty="0"/>
            </a:br>
            <a:r>
              <a:rPr lang="es-ES" b="0" dirty="0"/>
              <a:t> </a:t>
            </a:r>
            <a:endParaRPr lang="es-CL" dirty="0"/>
          </a:p>
        </p:txBody>
      </p:sp>
      <p:sp>
        <p:nvSpPr>
          <p:cNvPr id="10" name="Marcador de contenido 9">
            <a:extLst>
              <a:ext uri="{FF2B5EF4-FFF2-40B4-BE49-F238E27FC236}">
                <a16:creationId xmlns:a16="http://schemas.microsoft.com/office/drawing/2014/main" id="{C1C08BB7-2343-4806-8755-89A17CB1743C}"/>
              </a:ext>
            </a:extLst>
          </p:cNvPr>
          <p:cNvSpPr>
            <a:spLocks noGrp="1"/>
          </p:cNvSpPr>
          <p:nvPr>
            <p:ph sz="quarter" idx="13"/>
          </p:nvPr>
        </p:nvSpPr>
        <p:spPr>
          <a:xfrm>
            <a:off x="541866" y="1958117"/>
            <a:ext cx="11108267" cy="380178"/>
          </a:xfrm>
        </p:spPr>
        <p:txBody>
          <a:bodyPr/>
          <a:lstStyle/>
          <a:p>
            <a:r>
              <a:rPr lang="es-ES" dirty="0"/>
              <a:t>Según la organización mundial de la salud, el PIMS se presenta cuando el menor tiene fiebre mayor a 2 días y además manifiesta 2 de los siguientes síntomas.</a:t>
            </a:r>
            <a:endParaRPr lang="es-CL" dirty="0"/>
          </a:p>
        </p:txBody>
      </p:sp>
      <p:sp>
        <p:nvSpPr>
          <p:cNvPr id="11" name="Rectángulo 10">
            <a:extLst>
              <a:ext uri="{FF2B5EF4-FFF2-40B4-BE49-F238E27FC236}">
                <a16:creationId xmlns:a16="http://schemas.microsoft.com/office/drawing/2014/main" id="{19431E0B-FF42-48CA-816F-3137803BA443}"/>
              </a:ext>
            </a:extLst>
          </p:cNvPr>
          <p:cNvSpPr/>
          <p:nvPr/>
        </p:nvSpPr>
        <p:spPr>
          <a:xfrm>
            <a:off x="779394" y="2748130"/>
            <a:ext cx="2236207" cy="440905"/>
          </a:xfrm>
          <a:prstGeom prst="rect">
            <a:avLst/>
          </a:prstGeom>
          <a:solidFill>
            <a:srgbClr val="FF669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solidFill>
                  <a:schemeClr val="tx1"/>
                </a:solidFill>
              </a:rPr>
              <a:t>Edema </a:t>
            </a:r>
            <a:endParaRPr lang="es-CL" dirty="0">
              <a:solidFill>
                <a:schemeClr val="tx1"/>
              </a:solidFill>
            </a:endParaRPr>
          </a:p>
        </p:txBody>
      </p:sp>
      <p:sp>
        <p:nvSpPr>
          <p:cNvPr id="14" name="Rectángulo 13">
            <a:extLst>
              <a:ext uri="{FF2B5EF4-FFF2-40B4-BE49-F238E27FC236}">
                <a16:creationId xmlns:a16="http://schemas.microsoft.com/office/drawing/2014/main" id="{20DFF01E-2929-49AB-BCDB-6D7315048413}"/>
              </a:ext>
            </a:extLst>
          </p:cNvPr>
          <p:cNvSpPr/>
          <p:nvPr/>
        </p:nvSpPr>
        <p:spPr>
          <a:xfrm>
            <a:off x="783791" y="3277341"/>
            <a:ext cx="2236206" cy="469608"/>
          </a:xfrm>
          <a:prstGeom prst="rect">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solidFill>
                  <a:schemeClr val="tx1"/>
                </a:solidFill>
              </a:rPr>
              <a:t>Cefalea/Confusión  </a:t>
            </a:r>
            <a:endParaRPr lang="es-CL" dirty="0">
              <a:solidFill>
                <a:schemeClr val="tx1"/>
              </a:solidFill>
            </a:endParaRPr>
          </a:p>
        </p:txBody>
      </p:sp>
      <p:sp>
        <p:nvSpPr>
          <p:cNvPr id="15" name="Rectángulo 14">
            <a:extLst>
              <a:ext uri="{FF2B5EF4-FFF2-40B4-BE49-F238E27FC236}">
                <a16:creationId xmlns:a16="http://schemas.microsoft.com/office/drawing/2014/main" id="{C20FBCA0-773C-4EFF-B9D1-FBC50A515106}"/>
              </a:ext>
            </a:extLst>
          </p:cNvPr>
          <p:cNvSpPr/>
          <p:nvPr/>
        </p:nvSpPr>
        <p:spPr>
          <a:xfrm>
            <a:off x="779394" y="3837427"/>
            <a:ext cx="2236206" cy="469608"/>
          </a:xfrm>
          <a:prstGeom prst="rect">
            <a:avLst/>
          </a:prstGeom>
          <a:solidFill>
            <a:schemeClr val="accent4">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  </a:t>
            </a:r>
            <a:r>
              <a:rPr lang="es-ES" dirty="0">
                <a:solidFill>
                  <a:schemeClr val="tx1"/>
                </a:solidFill>
              </a:rPr>
              <a:t>Síntomas respiratorios</a:t>
            </a:r>
            <a:endParaRPr lang="es-CL" dirty="0">
              <a:solidFill>
                <a:schemeClr val="tx1"/>
              </a:solidFill>
            </a:endParaRPr>
          </a:p>
        </p:txBody>
      </p:sp>
      <p:sp>
        <p:nvSpPr>
          <p:cNvPr id="16" name="Rectángulo 15">
            <a:extLst>
              <a:ext uri="{FF2B5EF4-FFF2-40B4-BE49-F238E27FC236}">
                <a16:creationId xmlns:a16="http://schemas.microsoft.com/office/drawing/2014/main" id="{6EE376A3-8F37-40A1-A5F9-B536BA7210FF}"/>
              </a:ext>
            </a:extLst>
          </p:cNvPr>
          <p:cNvSpPr/>
          <p:nvPr/>
        </p:nvSpPr>
        <p:spPr>
          <a:xfrm>
            <a:off x="779394" y="4378624"/>
            <a:ext cx="2236206" cy="469608"/>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solidFill>
                  <a:schemeClr val="tx1"/>
                </a:solidFill>
              </a:rPr>
              <a:t>Edema manos y pies</a:t>
            </a:r>
            <a:endParaRPr lang="es-CL" dirty="0">
              <a:solidFill>
                <a:schemeClr val="tx1"/>
              </a:solidFill>
            </a:endParaRPr>
          </a:p>
        </p:txBody>
      </p:sp>
      <p:sp>
        <p:nvSpPr>
          <p:cNvPr id="17" name="Rectángulo 16">
            <a:extLst>
              <a:ext uri="{FF2B5EF4-FFF2-40B4-BE49-F238E27FC236}">
                <a16:creationId xmlns:a16="http://schemas.microsoft.com/office/drawing/2014/main" id="{6A59D3FB-F91B-4548-87EF-2782CE17CF02}"/>
              </a:ext>
            </a:extLst>
          </p:cNvPr>
          <p:cNvSpPr/>
          <p:nvPr/>
        </p:nvSpPr>
        <p:spPr>
          <a:xfrm>
            <a:off x="8670628" y="2673540"/>
            <a:ext cx="2309974" cy="440905"/>
          </a:xfrm>
          <a:prstGeom prst="rect">
            <a:avLst/>
          </a:prstGeom>
          <a:solidFill>
            <a:srgbClr val="00B0F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solidFill>
                  <a:schemeClr val="tx1"/>
                </a:solidFill>
              </a:rPr>
              <a:t>Conjuntivitis sin </a:t>
            </a:r>
          </a:p>
          <a:p>
            <a:pPr algn="ctr"/>
            <a:r>
              <a:rPr lang="es-ES" dirty="0">
                <a:solidFill>
                  <a:schemeClr val="tx1"/>
                </a:solidFill>
              </a:rPr>
              <a:t>Secreción </a:t>
            </a:r>
            <a:endParaRPr lang="es-CL" dirty="0">
              <a:solidFill>
                <a:schemeClr val="tx1"/>
              </a:solidFill>
            </a:endParaRPr>
          </a:p>
        </p:txBody>
      </p:sp>
      <p:sp>
        <p:nvSpPr>
          <p:cNvPr id="18" name="Rectángulo 17">
            <a:extLst>
              <a:ext uri="{FF2B5EF4-FFF2-40B4-BE49-F238E27FC236}">
                <a16:creationId xmlns:a16="http://schemas.microsoft.com/office/drawing/2014/main" id="{9162BD83-4DD2-41EA-8ADA-EEAA9503BF7F}"/>
              </a:ext>
            </a:extLst>
          </p:cNvPr>
          <p:cNvSpPr/>
          <p:nvPr/>
        </p:nvSpPr>
        <p:spPr>
          <a:xfrm>
            <a:off x="8683955" y="3193287"/>
            <a:ext cx="2309974" cy="440905"/>
          </a:xfrm>
          <a:prstGeom prst="rect">
            <a:avLst/>
          </a:prstGeom>
          <a:solidFill>
            <a:srgbClr val="CC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solidFill>
                  <a:schemeClr val="tx1"/>
                </a:solidFill>
              </a:rPr>
              <a:t>Vómitos dolor abdominal y diarrea</a:t>
            </a:r>
            <a:endParaRPr lang="es-CL" dirty="0">
              <a:solidFill>
                <a:schemeClr val="tx1"/>
              </a:solidFill>
            </a:endParaRPr>
          </a:p>
        </p:txBody>
      </p:sp>
      <p:sp>
        <p:nvSpPr>
          <p:cNvPr id="19" name="Rectángulo 18">
            <a:extLst>
              <a:ext uri="{FF2B5EF4-FFF2-40B4-BE49-F238E27FC236}">
                <a16:creationId xmlns:a16="http://schemas.microsoft.com/office/drawing/2014/main" id="{4850F51C-C1F0-4350-A162-59C17B719FFB}"/>
              </a:ext>
            </a:extLst>
          </p:cNvPr>
          <p:cNvSpPr/>
          <p:nvPr/>
        </p:nvSpPr>
        <p:spPr>
          <a:xfrm>
            <a:off x="8671549" y="3721476"/>
            <a:ext cx="2309974" cy="440905"/>
          </a:xfrm>
          <a:prstGeom prst="rect">
            <a:avLst/>
          </a:prstGeom>
          <a:solidFill>
            <a:srgbClr val="FF99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solidFill>
                  <a:schemeClr val="tx1"/>
                </a:solidFill>
              </a:rPr>
              <a:t>Exantema polimorfo </a:t>
            </a:r>
            <a:endParaRPr lang="es-CL" dirty="0">
              <a:solidFill>
                <a:schemeClr val="tx1"/>
              </a:solidFill>
            </a:endParaRPr>
          </a:p>
        </p:txBody>
      </p:sp>
      <p:sp>
        <p:nvSpPr>
          <p:cNvPr id="20" name="Rectángulo 19">
            <a:extLst>
              <a:ext uri="{FF2B5EF4-FFF2-40B4-BE49-F238E27FC236}">
                <a16:creationId xmlns:a16="http://schemas.microsoft.com/office/drawing/2014/main" id="{D81303AD-6C5A-40C6-9DCE-F0F6EEDAE591}"/>
              </a:ext>
            </a:extLst>
          </p:cNvPr>
          <p:cNvSpPr/>
          <p:nvPr/>
        </p:nvSpPr>
        <p:spPr>
          <a:xfrm>
            <a:off x="8676453" y="4253680"/>
            <a:ext cx="2309974" cy="440905"/>
          </a:xfrm>
          <a:prstGeom prst="rect">
            <a:avLst/>
          </a:prstGeom>
          <a:solidFill>
            <a:srgbClr val="9933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solidFill>
                  <a:schemeClr val="tx1"/>
                </a:solidFill>
              </a:rPr>
              <a:t>Linfoadenopatía</a:t>
            </a:r>
            <a:endParaRPr lang="es-CL" dirty="0">
              <a:solidFill>
                <a:schemeClr val="tx1"/>
              </a:solidFill>
            </a:endParaRPr>
          </a:p>
        </p:txBody>
      </p:sp>
      <p:sp>
        <p:nvSpPr>
          <p:cNvPr id="21" name="Elipse 20">
            <a:extLst>
              <a:ext uri="{FF2B5EF4-FFF2-40B4-BE49-F238E27FC236}">
                <a16:creationId xmlns:a16="http://schemas.microsoft.com/office/drawing/2014/main" id="{5CC24598-65E6-4A70-8BB2-CDF2CC86137C}"/>
              </a:ext>
            </a:extLst>
          </p:cNvPr>
          <p:cNvSpPr/>
          <p:nvPr/>
        </p:nvSpPr>
        <p:spPr>
          <a:xfrm>
            <a:off x="4023754" y="3109803"/>
            <a:ext cx="3562888" cy="1528574"/>
          </a:xfrm>
          <a:prstGeom prst="ellipse">
            <a:avLst/>
          </a:prstGeom>
          <a:solidFill>
            <a:srgbClr val="FFCC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000" dirty="0">
                <a:solidFill>
                  <a:schemeClr val="tx1"/>
                </a:solidFill>
              </a:rPr>
              <a:t>Síndrome Inflamatorio multisistémico</a:t>
            </a:r>
          </a:p>
          <a:p>
            <a:pPr algn="ctr"/>
            <a:r>
              <a:rPr lang="es-ES" b="1" dirty="0">
                <a:solidFill>
                  <a:schemeClr val="tx1"/>
                </a:solidFill>
              </a:rPr>
              <a:t>PIMS</a:t>
            </a:r>
            <a:endParaRPr lang="es-CL" b="1" dirty="0">
              <a:solidFill>
                <a:schemeClr val="tx1"/>
              </a:solidFill>
            </a:endParaRPr>
          </a:p>
        </p:txBody>
      </p:sp>
      <p:sp>
        <p:nvSpPr>
          <p:cNvPr id="44" name="Rectángulo 43">
            <a:extLst>
              <a:ext uri="{FF2B5EF4-FFF2-40B4-BE49-F238E27FC236}">
                <a16:creationId xmlns:a16="http://schemas.microsoft.com/office/drawing/2014/main" id="{8048E6D8-649C-4A0E-BDCB-26B99AB5179B}"/>
              </a:ext>
            </a:extLst>
          </p:cNvPr>
          <p:cNvSpPr/>
          <p:nvPr/>
        </p:nvSpPr>
        <p:spPr>
          <a:xfrm>
            <a:off x="8683955" y="4791140"/>
            <a:ext cx="2309974" cy="440905"/>
          </a:xfrm>
          <a:prstGeom prst="rect">
            <a:avLst/>
          </a:prstGeom>
          <a:solidFill>
            <a:srgbClr val="99FF6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solidFill>
                  <a:schemeClr val="tx1"/>
                </a:solidFill>
              </a:rPr>
              <a:t>Disfunción cardíaca</a:t>
            </a:r>
            <a:endParaRPr lang="es-CL" dirty="0">
              <a:solidFill>
                <a:schemeClr val="tx1"/>
              </a:solidFill>
            </a:endParaRPr>
          </a:p>
        </p:txBody>
      </p:sp>
      <p:cxnSp>
        <p:nvCxnSpPr>
          <p:cNvPr id="58" name="Conector recto de flecha 57">
            <a:extLst>
              <a:ext uri="{FF2B5EF4-FFF2-40B4-BE49-F238E27FC236}">
                <a16:creationId xmlns:a16="http://schemas.microsoft.com/office/drawing/2014/main" id="{AC36118E-32A3-4432-92E2-20C46909E125}"/>
              </a:ext>
            </a:extLst>
          </p:cNvPr>
          <p:cNvCxnSpPr/>
          <p:nvPr/>
        </p:nvCxnSpPr>
        <p:spPr>
          <a:xfrm>
            <a:off x="3230402" y="3014069"/>
            <a:ext cx="742384" cy="26838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0" name="Conector recto de flecha 59">
            <a:extLst>
              <a:ext uri="{FF2B5EF4-FFF2-40B4-BE49-F238E27FC236}">
                <a16:creationId xmlns:a16="http://schemas.microsoft.com/office/drawing/2014/main" id="{1802EA95-4878-45D3-8784-69C016D0FBCD}"/>
              </a:ext>
            </a:extLst>
          </p:cNvPr>
          <p:cNvCxnSpPr>
            <a:cxnSpLocks/>
          </p:cNvCxnSpPr>
          <p:nvPr/>
        </p:nvCxnSpPr>
        <p:spPr>
          <a:xfrm>
            <a:off x="3180430" y="3554906"/>
            <a:ext cx="662260" cy="13426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2" name="Conector recto de flecha 61">
            <a:extLst>
              <a:ext uri="{FF2B5EF4-FFF2-40B4-BE49-F238E27FC236}">
                <a16:creationId xmlns:a16="http://schemas.microsoft.com/office/drawing/2014/main" id="{DC8D55ED-1921-4AB8-A0ED-75B04C44F1FB}"/>
              </a:ext>
            </a:extLst>
          </p:cNvPr>
          <p:cNvCxnSpPr>
            <a:cxnSpLocks/>
          </p:cNvCxnSpPr>
          <p:nvPr/>
        </p:nvCxnSpPr>
        <p:spPr>
          <a:xfrm>
            <a:off x="3178931" y="4112033"/>
            <a:ext cx="663759" cy="1492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4" name="Conector recto de flecha 63">
            <a:extLst>
              <a:ext uri="{FF2B5EF4-FFF2-40B4-BE49-F238E27FC236}">
                <a16:creationId xmlns:a16="http://schemas.microsoft.com/office/drawing/2014/main" id="{051409A5-EA5A-4214-B6AB-487169BCE285}"/>
              </a:ext>
            </a:extLst>
          </p:cNvPr>
          <p:cNvCxnSpPr>
            <a:cxnSpLocks/>
          </p:cNvCxnSpPr>
          <p:nvPr/>
        </p:nvCxnSpPr>
        <p:spPr>
          <a:xfrm flipV="1">
            <a:off x="3248998" y="4418861"/>
            <a:ext cx="688525" cy="23130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6" name="Conector recto de flecha 65">
            <a:extLst>
              <a:ext uri="{FF2B5EF4-FFF2-40B4-BE49-F238E27FC236}">
                <a16:creationId xmlns:a16="http://schemas.microsoft.com/office/drawing/2014/main" id="{E7917CD6-678F-42C8-8187-258FA81DF184}"/>
              </a:ext>
            </a:extLst>
          </p:cNvPr>
          <p:cNvCxnSpPr>
            <a:cxnSpLocks/>
          </p:cNvCxnSpPr>
          <p:nvPr/>
        </p:nvCxnSpPr>
        <p:spPr>
          <a:xfrm flipH="1">
            <a:off x="7725542" y="3033462"/>
            <a:ext cx="697116" cy="25864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0" name="Conector recto de flecha 69">
            <a:extLst>
              <a:ext uri="{FF2B5EF4-FFF2-40B4-BE49-F238E27FC236}">
                <a16:creationId xmlns:a16="http://schemas.microsoft.com/office/drawing/2014/main" id="{3D85E98A-61A5-4CCD-B163-9A464105F5D1}"/>
              </a:ext>
            </a:extLst>
          </p:cNvPr>
          <p:cNvCxnSpPr>
            <a:cxnSpLocks/>
          </p:cNvCxnSpPr>
          <p:nvPr/>
        </p:nvCxnSpPr>
        <p:spPr>
          <a:xfrm flipH="1">
            <a:off x="7791520" y="3991642"/>
            <a:ext cx="713716" cy="2461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2" name="Conector recto de flecha 71">
            <a:extLst>
              <a:ext uri="{FF2B5EF4-FFF2-40B4-BE49-F238E27FC236}">
                <a16:creationId xmlns:a16="http://schemas.microsoft.com/office/drawing/2014/main" id="{31AE514C-417E-4F99-AD6E-44D670F822BE}"/>
              </a:ext>
            </a:extLst>
          </p:cNvPr>
          <p:cNvCxnSpPr>
            <a:cxnSpLocks/>
          </p:cNvCxnSpPr>
          <p:nvPr/>
        </p:nvCxnSpPr>
        <p:spPr>
          <a:xfrm flipH="1" flipV="1">
            <a:off x="7791520" y="4307035"/>
            <a:ext cx="780106" cy="22365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4" name="Conector recto de flecha 73">
            <a:extLst>
              <a:ext uri="{FF2B5EF4-FFF2-40B4-BE49-F238E27FC236}">
                <a16:creationId xmlns:a16="http://schemas.microsoft.com/office/drawing/2014/main" id="{08C5E409-82ED-4170-9351-D084D619AF9E}"/>
              </a:ext>
            </a:extLst>
          </p:cNvPr>
          <p:cNvCxnSpPr>
            <a:cxnSpLocks/>
          </p:cNvCxnSpPr>
          <p:nvPr/>
        </p:nvCxnSpPr>
        <p:spPr>
          <a:xfrm flipH="1" flipV="1">
            <a:off x="7725542" y="4679692"/>
            <a:ext cx="816321" cy="30142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0" name="Conector recto de flecha 79">
            <a:extLst>
              <a:ext uri="{FF2B5EF4-FFF2-40B4-BE49-F238E27FC236}">
                <a16:creationId xmlns:a16="http://schemas.microsoft.com/office/drawing/2014/main" id="{D0283C7B-2EFD-44D0-BEBF-7EC46137EF54}"/>
              </a:ext>
            </a:extLst>
          </p:cNvPr>
          <p:cNvCxnSpPr>
            <a:cxnSpLocks/>
          </p:cNvCxnSpPr>
          <p:nvPr/>
        </p:nvCxnSpPr>
        <p:spPr>
          <a:xfrm flipH="1">
            <a:off x="7767706" y="3521442"/>
            <a:ext cx="722938" cy="16773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1" name="Rectángulo 80">
            <a:extLst>
              <a:ext uri="{FF2B5EF4-FFF2-40B4-BE49-F238E27FC236}">
                <a16:creationId xmlns:a16="http://schemas.microsoft.com/office/drawing/2014/main" id="{F863E510-F995-4945-8088-AC3C2215BC4F}"/>
              </a:ext>
            </a:extLst>
          </p:cNvPr>
          <p:cNvSpPr/>
          <p:nvPr/>
        </p:nvSpPr>
        <p:spPr>
          <a:xfrm>
            <a:off x="2694915" y="5690709"/>
            <a:ext cx="5989040" cy="461665"/>
          </a:xfrm>
          <a:prstGeom prst="rect">
            <a:avLst/>
          </a:prstGeom>
        </p:spPr>
        <p:txBody>
          <a:bodyPr wrap="square">
            <a:spAutoFit/>
          </a:bodyPr>
          <a:lstStyle/>
          <a:p>
            <a:pPr algn="just"/>
            <a:r>
              <a:rPr lang="es-ES" sz="1200" dirty="0">
                <a:solidFill>
                  <a:schemeClr val="accent1"/>
                </a:solidFill>
                <a:latin typeface="Verdana" panose="020B0604030504040204" pitchFamily="34" charset="0"/>
                <a:ea typeface="Verdana" panose="020B0604030504040204" pitchFamily="34" charset="0"/>
              </a:rPr>
              <a:t>.</a:t>
            </a:r>
            <a:br>
              <a:rPr lang="es-ES" sz="1200" dirty="0">
                <a:solidFill>
                  <a:schemeClr val="accent1"/>
                </a:solidFill>
                <a:latin typeface="Verdana" panose="020B0604030504040204" pitchFamily="34" charset="0"/>
                <a:ea typeface="Verdana" panose="020B0604030504040204" pitchFamily="34" charset="0"/>
              </a:rPr>
            </a:br>
            <a:r>
              <a:rPr lang="es-ES" sz="1200" dirty="0">
                <a:latin typeface="Verdana" panose="020B0604030504040204" pitchFamily="34" charset="0"/>
                <a:ea typeface="Verdana" panose="020B0604030504040204" pitchFamily="34" charset="0"/>
              </a:rPr>
              <a:t> </a:t>
            </a:r>
          </a:p>
        </p:txBody>
      </p:sp>
    </p:spTree>
    <p:extLst>
      <p:ext uri="{BB962C8B-B14F-4D97-AF65-F5344CB8AC3E}">
        <p14:creationId xmlns:p14="http://schemas.microsoft.com/office/powerpoint/2010/main" val="2354152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E5ABC7C-F22D-494A-94FE-E21B9EDA79E5}"/>
              </a:ext>
            </a:extLst>
          </p:cNvPr>
          <p:cNvSpPr>
            <a:spLocks noGrp="1"/>
          </p:cNvSpPr>
          <p:nvPr>
            <p:ph sz="quarter" idx="12"/>
          </p:nvPr>
        </p:nvSpPr>
        <p:spPr>
          <a:xfrm>
            <a:off x="-119035" y="1066801"/>
            <a:ext cx="11108267" cy="747580"/>
          </a:xfrm>
        </p:spPr>
        <p:txBody>
          <a:bodyPr/>
          <a:lstStyle/>
          <a:p>
            <a:pPr algn="ctr"/>
            <a:r>
              <a:rPr lang="es-ES" dirty="0"/>
              <a:t>La IMPORTANCIA de la “atención oportuna”</a:t>
            </a:r>
            <a:endParaRPr lang="es-CL" dirty="0"/>
          </a:p>
        </p:txBody>
      </p:sp>
      <p:sp>
        <p:nvSpPr>
          <p:cNvPr id="4" name="Marcador de contenido 3">
            <a:extLst>
              <a:ext uri="{FF2B5EF4-FFF2-40B4-BE49-F238E27FC236}">
                <a16:creationId xmlns:a16="http://schemas.microsoft.com/office/drawing/2014/main" id="{CD027746-CA82-4027-8479-7386CCD695E1}"/>
              </a:ext>
            </a:extLst>
          </p:cNvPr>
          <p:cNvSpPr>
            <a:spLocks noGrp="1"/>
          </p:cNvSpPr>
          <p:nvPr>
            <p:ph sz="quarter" idx="13"/>
          </p:nvPr>
        </p:nvSpPr>
        <p:spPr>
          <a:xfrm>
            <a:off x="541868" y="1712178"/>
            <a:ext cx="5225190" cy="4389858"/>
          </a:xfrm>
          <a:solidFill>
            <a:srgbClr val="FFFFCC"/>
          </a:solidFill>
          <a:ln w="38100">
            <a:solidFill>
              <a:srgbClr val="7030A0"/>
            </a:solidFill>
          </a:ln>
        </p:spPr>
        <p:txBody>
          <a:bodyPr/>
          <a:lstStyle/>
          <a:p>
            <a:endParaRPr lang="es-ES" sz="1600" dirty="0"/>
          </a:p>
          <a:p>
            <a:pPr algn="just"/>
            <a:r>
              <a:rPr lang="es-ES" sz="1600" dirty="0"/>
              <a:t>Este síndrome es extremadamente poco frecuente, de hecho, afecta a menos del 0.2% de los niños expuestos al virus SARS Co-V-2. </a:t>
            </a:r>
          </a:p>
          <a:p>
            <a:pPr algn="just"/>
            <a:r>
              <a:rPr lang="es-ES" sz="1600" dirty="0"/>
              <a:t>La evolución puede ser grave sin embargo la respuesta a la terapia en general es buena. </a:t>
            </a:r>
          </a:p>
          <a:p>
            <a:pPr algn="just"/>
            <a:r>
              <a:rPr lang="es-ES" sz="1600" dirty="0"/>
              <a:t>La letalidad también es baja estimándose menor al 0.01% de los niños afectados por este síndrome y en la mayoría evoluciona sin secuelas. </a:t>
            </a:r>
          </a:p>
          <a:p>
            <a:pPr algn="just"/>
            <a:endParaRPr lang="es-ES" sz="1600" dirty="0"/>
          </a:p>
          <a:p>
            <a:pPr algn="just"/>
            <a:r>
              <a:rPr lang="es-ES" sz="1600" b="1" dirty="0">
                <a:solidFill>
                  <a:srgbClr val="9933FF"/>
                </a:solidFill>
              </a:rPr>
              <a:t>El  llamado por lo tanto, no es a alarmarse, pero si estar atentos a los síntomas para tratarlo precozmente, ya que de esta forma el pronóstico es bueno”</a:t>
            </a:r>
            <a:endParaRPr lang="es-CL" sz="1600" b="1" dirty="0">
              <a:solidFill>
                <a:srgbClr val="9933FF"/>
              </a:solidFill>
            </a:endParaRPr>
          </a:p>
          <a:p>
            <a:endParaRPr lang="es-CL" dirty="0"/>
          </a:p>
        </p:txBody>
      </p:sp>
      <p:pic>
        <p:nvPicPr>
          <p:cNvPr id="16" name="Marcador de contenido 15">
            <a:extLst>
              <a:ext uri="{FF2B5EF4-FFF2-40B4-BE49-F238E27FC236}">
                <a16:creationId xmlns:a16="http://schemas.microsoft.com/office/drawing/2014/main" id="{7133C38B-96B0-4D77-91D8-8DF68365823D}"/>
              </a:ext>
            </a:extLst>
          </p:cNvPr>
          <p:cNvPicPr>
            <a:picLocks noGrp="1" noChangeAspect="1"/>
          </p:cNvPicPr>
          <p:nvPr>
            <p:ph idx="1"/>
          </p:nvPr>
        </p:nvPicPr>
        <p:blipFill>
          <a:blip r:embed="rId2"/>
          <a:stretch>
            <a:fillRect/>
          </a:stretch>
        </p:blipFill>
        <p:spPr>
          <a:xfrm>
            <a:off x="6096000" y="1712178"/>
            <a:ext cx="5332490" cy="3875011"/>
          </a:xfrm>
          <a:prstGeom prst="rect">
            <a:avLst/>
          </a:prstGeom>
        </p:spPr>
      </p:pic>
    </p:spTree>
    <p:extLst>
      <p:ext uri="{BB962C8B-B14F-4D97-AF65-F5344CB8AC3E}">
        <p14:creationId xmlns:p14="http://schemas.microsoft.com/office/powerpoint/2010/main" val="324256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A346F03-E35D-4F17-9B0C-4A163F17E577}"/>
              </a:ext>
            </a:extLst>
          </p:cNvPr>
          <p:cNvSpPr>
            <a:spLocks noGrp="1"/>
          </p:cNvSpPr>
          <p:nvPr>
            <p:ph idx="1"/>
          </p:nvPr>
        </p:nvSpPr>
        <p:spPr>
          <a:xfrm>
            <a:off x="541867" y="1604262"/>
            <a:ext cx="11108267" cy="5059088"/>
          </a:xfrm>
        </p:spPr>
        <p:txBody>
          <a:bodyPr>
            <a:normAutofit/>
          </a:bodyPr>
          <a:lstStyle/>
          <a:p>
            <a:r>
              <a:rPr lang="es-ES" dirty="0">
                <a:solidFill>
                  <a:schemeClr val="accent1"/>
                </a:solidFill>
              </a:rPr>
              <a:t>La mejor manera de prevenir es continuar tomando medidas​ que ayuden a evitar la exposición al COVID-19.  </a:t>
            </a:r>
          </a:p>
          <a:p>
            <a:r>
              <a:rPr lang="es-ES" dirty="0">
                <a:solidFill>
                  <a:schemeClr val="accent1"/>
                </a:solidFill>
              </a:rPr>
              <a:t>Por ejemplo, recuerde: ​</a:t>
            </a:r>
            <a:br>
              <a:rPr lang="es-ES" dirty="0">
                <a:solidFill>
                  <a:schemeClr val="accent1"/>
                </a:solidFill>
              </a:rPr>
            </a:br>
            <a:endParaRPr lang="es-ES" dirty="0">
              <a:solidFill>
                <a:schemeClr val="accent1"/>
              </a:solidFill>
            </a:endParaRPr>
          </a:p>
          <a:p>
            <a:r>
              <a:rPr lang="es-ES" dirty="0">
                <a:solidFill>
                  <a:schemeClr val="accent1"/>
                </a:solidFill>
              </a:rPr>
              <a:t>​</a:t>
            </a:r>
            <a:endParaRPr lang="es-ES" dirty="0"/>
          </a:p>
          <a:p>
            <a:endParaRPr lang="es-ES" dirty="0"/>
          </a:p>
          <a:p>
            <a:endParaRPr lang="es-ES" dirty="0"/>
          </a:p>
        </p:txBody>
      </p:sp>
      <p:sp>
        <p:nvSpPr>
          <p:cNvPr id="3" name="Marcador de contenido 2">
            <a:extLst>
              <a:ext uri="{FF2B5EF4-FFF2-40B4-BE49-F238E27FC236}">
                <a16:creationId xmlns:a16="http://schemas.microsoft.com/office/drawing/2014/main" id="{944FF648-425A-40AD-8F1C-C27E511262E4}"/>
              </a:ext>
            </a:extLst>
          </p:cNvPr>
          <p:cNvSpPr>
            <a:spLocks noGrp="1"/>
          </p:cNvSpPr>
          <p:nvPr>
            <p:ph sz="quarter" idx="12"/>
          </p:nvPr>
        </p:nvSpPr>
        <p:spPr/>
        <p:txBody>
          <a:bodyPr/>
          <a:lstStyle/>
          <a:p>
            <a:pPr algn="ctr"/>
            <a:r>
              <a:rPr lang="es-ES" dirty="0"/>
              <a:t>¿Como podemos prevenir?</a:t>
            </a:r>
            <a:endParaRPr lang="es-CL" dirty="0"/>
          </a:p>
        </p:txBody>
      </p:sp>
      <p:pic>
        <p:nvPicPr>
          <p:cNvPr id="6" name="Imagen 5">
            <a:extLst>
              <a:ext uri="{FF2B5EF4-FFF2-40B4-BE49-F238E27FC236}">
                <a16:creationId xmlns:a16="http://schemas.microsoft.com/office/drawing/2014/main" id="{DC7BCD68-C1F1-484F-913C-6CA58BA24C61}"/>
              </a:ext>
            </a:extLst>
          </p:cNvPr>
          <p:cNvPicPr>
            <a:picLocks noChangeAspect="1"/>
          </p:cNvPicPr>
          <p:nvPr/>
        </p:nvPicPr>
        <p:blipFill>
          <a:blip r:embed="rId2"/>
          <a:stretch>
            <a:fillRect/>
          </a:stretch>
        </p:blipFill>
        <p:spPr>
          <a:xfrm>
            <a:off x="3454652" y="2042310"/>
            <a:ext cx="4621040" cy="4621040"/>
          </a:xfrm>
          <a:prstGeom prst="rect">
            <a:avLst/>
          </a:prstGeom>
        </p:spPr>
      </p:pic>
    </p:spTree>
    <p:extLst>
      <p:ext uri="{BB962C8B-B14F-4D97-AF65-F5344CB8AC3E}">
        <p14:creationId xmlns:p14="http://schemas.microsoft.com/office/powerpoint/2010/main" val="17904020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3"/>
          <p:cNvSpPr>
            <a:spLocks noGrp="1"/>
          </p:cNvSpPr>
          <p:nvPr>
            <p:ph sz="quarter" idx="12"/>
          </p:nvPr>
        </p:nvSpPr>
        <p:spPr>
          <a:xfrm>
            <a:off x="495252" y="262977"/>
            <a:ext cx="4891279" cy="406202"/>
          </a:xfrm>
        </p:spPr>
        <p:txBody>
          <a:bodyPr/>
          <a:lstStyle/>
          <a:p>
            <a:r>
              <a:rPr lang="es-CL" sz="2200" dirty="0"/>
              <a:t> Mecanismos de transmisión </a:t>
            </a:r>
            <a:endParaRPr lang="en-US" sz="2200" dirty="0"/>
          </a:p>
        </p:txBody>
      </p:sp>
      <p:sp>
        <p:nvSpPr>
          <p:cNvPr id="4" name="Content Placeholder 14">
            <a:extLst>
              <a:ext uri="{FF2B5EF4-FFF2-40B4-BE49-F238E27FC236}">
                <a16:creationId xmlns:a16="http://schemas.microsoft.com/office/drawing/2014/main" id="{6AC1AED7-E8FE-4CD9-B411-3E3797E264C1}"/>
              </a:ext>
            </a:extLst>
          </p:cNvPr>
          <p:cNvSpPr txBox="1">
            <a:spLocks/>
          </p:cNvSpPr>
          <p:nvPr/>
        </p:nvSpPr>
        <p:spPr>
          <a:xfrm>
            <a:off x="495253" y="2011038"/>
            <a:ext cx="4891279" cy="2888639"/>
          </a:xfrm>
          <a:prstGeom prst="rect">
            <a:avLst/>
          </a:prstGeom>
        </p:spPr>
        <p:style>
          <a:lnRef idx="2">
            <a:schemeClr val="accent1"/>
          </a:lnRef>
          <a:fillRef idx="1">
            <a:schemeClr val="lt1"/>
          </a:fillRef>
          <a:effectRef idx="0">
            <a:schemeClr val="accent1"/>
          </a:effectRef>
          <a:fontRef idx="minor">
            <a:schemeClr val="dk1"/>
          </a:fontRef>
        </p:style>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b="0" i="0" kern="1200" spc="0">
                <a:solidFill>
                  <a:schemeClr val="accent1"/>
                </a:solidFill>
                <a:latin typeface="Verdan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s-ES" b="1" dirty="0"/>
              <a:t>¿Cómo?</a:t>
            </a:r>
            <a:endParaRPr lang="es-ES" dirty="0"/>
          </a:p>
          <a:p>
            <a:pPr algn="just"/>
            <a:r>
              <a:rPr lang="es-ES" dirty="0"/>
              <a:t>Al tener contacto personal cercano, con personas infectadas al toser o estornudar, al tocar objetos o superficies contaminadas y luego tocarse la </a:t>
            </a:r>
            <a:r>
              <a:rPr lang="es-ES" b="1" dirty="0"/>
              <a:t>boca, la nariz o los ojos. </a:t>
            </a:r>
          </a:p>
          <a:p>
            <a:pPr algn="just"/>
            <a:endParaRPr lang="es-ES" sz="1200" b="1" dirty="0"/>
          </a:p>
          <a:p>
            <a:pPr algn="just"/>
            <a:endParaRPr lang="es-ES" sz="1600" b="1" dirty="0"/>
          </a:p>
          <a:p>
            <a:pPr algn="just"/>
            <a:endParaRPr lang="es-ES" sz="1600" b="1" dirty="0"/>
          </a:p>
        </p:txBody>
      </p:sp>
      <p:pic>
        <p:nvPicPr>
          <p:cNvPr id="5" name="Picture 4" descr="Resultado de imagen de gripe contagio">
            <a:extLst>
              <a:ext uri="{FF2B5EF4-FFF2-40B4-BE49-F238E27FC236}">
                <a16:creationId xmlns:a16="http://schemas.microsoft.com/office/drawing/2014/main" id="{0D720588-FC3A-40C7-AEE1-23E6D203A8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139" r="67394" b="23114"/>
          <a:stretch/>
        </p:blipFill>
        <p:spPr bwMode="auto">
          <a:xfrm>
            <a:off x="8622900" y="2166584"/>
            <a:ext cx="931811" cy="9526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esultado de imagen de gripe contagio">
            <a:extLst>
              <a:ext uri="{FF2B5EF4-FFF2-40B4-BE49-F238E27FC236}">
                <a16:creationId xmlns:a16="http://schemas.microsoft.com/office/drawing/2014/main" id="{794ED5AC-E654-428E-BC83-3A7261C445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491" t="21139" b="23114"/>
          <a:stretch/>
        </p:blipFill>
        <p:spPr bwMode="auto">
          <a:xfrm>
            <a:off x="9703082" y="3295690"/>
            <a:ext cx="1039631" cy="10042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esultado de imagen de gripe contagio">
            <a:extLst>
              <a:ext uri="{FF2B5EF4-FFF2-40B4-BE49-F238E27FC236}">
                <a16:creationId xmlns:a16="http://schemas.microsoft.com/office/drawing/2014/main" id="{9064D84B-9690-4DD5-BADF-B795D8E10B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291" t="21139" r="32087" b="23114"/>
          <a:stretch/>
        </p:blipFill>
        <p:spPr bwMode="auto">
          <a:xfrm>
            <a:off x="7261769" y="3318346"/>
            <a:ext cx="989450" cy="952609"/>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043ABF22-26DA-42E0-B087-05543C6E2A2A}"/>
              </a:ext>
            </a:extLst>
          </p:cNvPr>
          <p:cNvSpPr txBox="1"/>
          <p:nvPr/>
        </p:nvSpPr>
        <p:spPr>
          <a:xfrm>
            <a:off x="8446572" y="3061290"/>
            <a:ext cx="1061156" cy="369332"/>
          </a:xfrm>
          <a:prstGeom prst="rect">
            <a:avLst/>
          </a:prstGeom>
          <a:noFill/>
        </p:spPr>
        <p:txBody>
          <a:bodyPr wrap="square" rtlCol="0">
            <a:spAutoFit/>
          </a:bodyPr>
          <a:lstStyle/>
          <a:p>
            <a:pPr algn="ctr"/>
            <a:r>
              <a:rPr lang="es-ES" b="1" dirty="0"/>
              <a:t>Gotitas</a:t>
            </a:r>
            <a:endParaRPr lang="es-CL" b="1" dirty="0"/>
          </a:p>
        </p:txBody>
      </p:sp>
      <p:sp>
        <p:nvSpPr>
          <p:cNvPr id="10" name="CuadroTexto 9">
            <a:extLst>
              <a:ext uri="{FF2B5EF4-FFF2-40B4-BE49-F238E27FC236}">
                <a16:creationId xmlns:a16="http://schemas.microsoft.com/office/drawing/2014/main" id="{C16C4C6A-2F97-44E4-8FD5-7583FB77FD07}"/>
              </a:ext>
            </a:extLst>
          </p:cNvPr>
          <p:cNvSpPr txBox="1"/>
          <p:nvPr/>
        </p:nvSpPr>
        <p:spPr>
          <a:xfrm>
            <a:off x="9725404" y="4117438"/>
            <a:ext cx="1061156" cy="369332"/>
          </a:xfrm>
          <a:prstGeom prst="rect">
            <a:avLst/>
          </a:prstGeom>
          <a:noFill/>
        </p:spPr>
        <p:txBody>
          <a:bodyPr wrap="square" rtlCol="0">
            <a:spAutoFit/>
          </a:bodyPr>
          <a:lstStyle/>
          <a:p>
            <a:pPr algn="ctr"/>
            <a:r>
              <a:rPr lang="es-ES" b="1" dirty="0"/>
              <a:t>Indirecto</a:t>
            </a:r>
            <a:endParaRPr lang="es-CL" b="1" dirty="0"/>
          </a:p>
        </p:txBody>
      </p:sp>
      <p:sp>
        <p:nvSpPr>
          <p:cNvPr id="11" name="CuadroTexto 10">
            <a:extLst>
              <a:ext uri="{FF2B5EF4-FFF2-40B4-BE49-F238E27FC236}">
                <a16:creationId xmlns:a16="http://schemas.microsoft.com/office/drawing/2014/main" id="{C6C6F4AC-F5DE-4138-B9B0-CB5D10185702}"/>
              </a:ext>
            </a:extLst>
          </p:cNvPr>
          <p:cNvSpPr txBox="1"/>
          <p:nvPr/>
        </p:nvSpPr>
        <p:spPr>
          <a:xfrm>
            <a:off x="7225916" y="4117438"/>
            <a:ext cx="1061156" cy="369332"/>
          </a:xfrm>
          <a:prstGeom prst="rect">
            <a:avLst/>
          </a:prstGeom>
          <a:noFill/>
        </p:spPr>
        <p:txBody>
          <a:bodyPr wrap="square" rtlCol="0">
            <a:spAutoFit/>
          </a:bodyPr>
          <a:lstStyle/>
          <a:p>
            <a:pPr algn="ctr"/>
            <a:r>
              <a:rPr lang="es-ES" b="1" dirty="0"/>
              <a:t>Directo</a:t>
            </a:r>
            <a:endParaRPr lang="es-CL" b="1" dirty="0"/>
          </a:p>
        </p:txBody>
      </p:sp>
      <p:pic>
        <p:nvPicPr>
          <p:cNvPr id="17" name="Picture 2" descr="Resultado de imagen de COVID-19">
            <a:extLst>
              <a:ext uri="{FF2B5EF4-FFF2-40B4-BE49-F238E27FC236}">
                <a16:creationId xmlns:a16="http://schemas.microsoft.com/office/drawing/2014/main" id="{4F211704-5C8A-4C80-906C-BB8B68642B3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596" b="89899" l="1515" r="89899">
                        <a14:foregroundMark x1="5808" y1="59596" x2="5808" y2="59596"/>
                        <a14:foregroundMark x1="1515" y1="53030" x2="1515" y2="53030"/>
                        <a14:foregroundMark x1="60354" y1="47475" x2="60354" y2="47475"/>
                        <a14:backgroundMark x1="16667" y1="30808" x2="16667" y2="30808"/>
                        <a14:backgroundMark x1="26515" y1="26515" x2="26515" y2="26515"/>
                        <a14:backgroundMark x1="54293" y1="38889" x2="54293" y2="38889"/>
                        <a14:backgroundMark x1="56566" y1="44192" x2="56566" y2="44192"/>
                        <a14:backgroundMark x1="57071" y1="43182" x2="57071" y2="43182"/>
                        <a14:backgroundMark x1="58333" y1="43182" x2="58333" y2="43182"/>
                        <a14:backgroundMark x1="59343" y1="42929" x2="59343" y2="42929"/>
                        <a14:backgroundMark x1="17172" y1="74495" x2="17172" y2="74495"/>
                        <a14:backgroundMark x1="12121" y1="69444" x2="12121" y2="69444"/>
                        <a14:backgroundMark x1="7071" y1="58586" x2="7071" y2="58586"/>
                        <a14:backgroundMark x1="5556" y1="59343" x2="5556" y2="59343"/>
                        <a14:backgroundMark x1="8081" y1="58838" x2="8081" y2="58838"/>
                        <a14:backgroundMark x1="6818" y1="48737" x2="6818" y2="48737"/>
                        <a14:backgroundMark x1="7828" y1="74495" x2="7828" y2="74495"/>
                        <a14:backgroundMark x1="4293" y1="68939" x2="4293" y2="68939"/>
                        <a14:backgroundMark x1="5051" y1="70455" x2="5051" y2="70455"/>
                        <a14:backgroundMark x1="5303" y1="69444" x2="5303" y2="69444"/>
                        <a14:backgroundMark x1="4293" y1="66667" x2="4293" y2="66667"/>
                        <a14:backgroundMark x1="6818" y1="71970" x2="6818" y2="71970"/>
                      </a14:backgroundRemoval>
                    </a14:imgEffect>
                  </a14:imgLayer>
                </a14:imgProps>
              </a:ext>
              <a:ext uri="{28A0092B-C50C-407E-A947-70E740481C1C}">
                <a14:useLocalDpi xmlns:a14="http://schemas.microsoft.com/office/drawing/2010/main" val="0"/>
              </a:ext>
            </a:extLst>
          </a:blip>
          <a:srcRect l="-1" t="16871" r="35037" b="7408"/>
          <a:stretch/>
        </p:blipFill>
        <p:spPr bwMode="auto">
          <a:xfrm>
            <a:off x="11158259" y="6022428"/>
            <a:ext cx="716882" cy="83557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Resultado de imagen de COVID-19">
            <a:extLst>
              <a:ext uri="{FF2B5EF4-FFF2-40B4-BE49-F238E27FC236}">
                <a16:creationId xmlns:a16="http://schemas.microsoft.com/office/drawing/2014/main" id="{B7AD5F21-4F45-4A56-B6D1-45C2B64BB78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596" b="89899" l="1515" r="89899">
                        <a14:foregroundMark x1="5808" y1="59596" x2="5808" y2="59596"/>
                        <a14:foregroundMark x1="1515" y1="53030" x2="1515" y2="53030"/>
                        <a14:foregroundMark x1="60354" y1="47475" x2="60354" y2="47475"/>
                        <a14:backgroundMark x1="16667" y1="30808" x2="16667" y2="30808"/>
                        <a14:backgroundMark x1="26515" y1="26515" x2="26515" y2="26515"/>
                        <a14:backgroundMark x1="54293" y1="38889" x2="54293" y2="38889"/>
                        <a14:backgroundMark x1="56566" y1="44192" x2="56566" y2="44192"/>
                        <a14:backgroundMark x1="57071" y1="43182" x2="57071" y2="43182"/>
                        <a14:backgroundMark x1="58333" y1="43182" x2="58333" y2="43182"/>
                        <a14:backgroundMark x1="59343" y1="42929" x2="59343" y2="42929"/>
                        <a14:backgroundMark x1="17172" y1="74495" x2="17172" y2="74495"/>
                        <a14:backgroundMark x1="12121" y1="69444" x2="12121" y2="69444"/>
                        <a14:backgroundMark x1="7071" y1="58586" x2="7071" y2="58586"/>
                        <a14:backgroundMark x1="5556" y1="59343" x2="5556" y2="59343"/>
                        <a14:backgroundMark x1="8081" y1="58838" x2="8081" y2="58838"/>
                        <a14:backgroundMark x1="6818" y1="48737" x2="6818" y2="48737"/>
                        <a14:backgroundMark x1="7828" y1="74495" x2="7828" y2="74495"/>
                        <a14:backgroundMark x1="4293" y1="68939" x2="4293" y2="68939"/>
                        <a14:backgroundMark x1="5051" y1="70455" x2="5051" y2="70455"/>
                        <a14:backgroundMark x1="5303" y1="69444" x2="5303" y2="69444"/>
                        <a14:backgroundMark x1="4293" y1="66667" x2="4293" y2="66667"/>
                        <a14:backgroundMark x1="6818" y1="71970" x2="6818" y2="71970"/>
                      </a14:backgroundRemoval>
                    </a14:imgEffect>
                  </a14:imgLayer>
                </a14:imgProps>
              </a:ext>
              <a:ext uri="{28A0092B-C50C-407E-A947-70E740481C1C}">
                <a14:useLocalDpi xmlns:a14="http://schemas.microsoft.com/office/drawing/2010/main" val="0"/>
              </a:ext>
            </a:extLst>
          </a:blip>
          <a:srcRect l="-1" t="16871" r="35037" b="7408"/>
          <a:stretch/>
        </p:blipFill>
        <p:spPr bwMode="auto">
          <a:xfrm>
            <a:off x="366486" y="5879592"/>
            <a:ext cx="710955" cy="828663"/>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3703200" y="6512551"/>
            <a:ext cx="4692375" cy="369332"/>
          </a:xfrm>
          <a:prstGeom prst="rect">
            <a:avLst/>
          </a:prstGeom>
        </p:spPr>
        <p:txBody>
          <a:bodyPr wrap="none">
            <a:spAutoFit/>
          </a:bodyPr>
          <a:lstStyle/>
          <a:p>
            <a:r>
              <a:rPr lang="es-ES" i="1" dirty="0">
                <a:solidFill>
                  <a:schemeClr val="accent1">
                    <a:lumMod val="75000"/>
                  </a:schemeClr>
                </a:solidFill>
              </a:rPr>
              <a:t>Fuente: Organización Panamericana de la Salud.</a:t>
            </a:r>
            <a:endParaRPr lang="en-US" i="1" dirty="0">
              <a:solidFill>
                <a:schemeClr val="accent1">
                  <a:lumMod val="75000"/>
                </a:schemeClr>
              </a:solidFill>
            </a:endParaRPr>
          </a:p>
        </p:txBody>
      </p:sp>
      <p:pic>
        <p:nvPicPr>
          <p:cNvPr id="20" name="Picture 2" descr="Resultado de imagen de COVID-19">
            <a:extLst>
              <a:ext uri="{FF2B5EF4-FFF2-40B4-BE49-F238E27FC236}">
                <a16:creationId xmlns:a16="http://schemas.microsoft.com/office/drawing/2014/main" id="{786B34F4-180A-44A6-B236-44CD490EF88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596" b="89899" l="1515" r="89899">
                        <a14:foregroundMark x1="5808" y1="59596" x2="5808" y2="59596"/>
                        <a14:foregroundMark x1="1515" y1="53030" x2="1515" y2="53030"/>
                        <a14:foregroundMark x1="60354" y1="47475" x2="60354" y2="47475"/>
                        <a14:backgroundMark x1="16667" y1="30808" x2="16667" y2="30808"/>
                        <a14:backgroundMark x1="26515" y1="26515" x2="26515" y2="26515"/>
                        <a14:backgroundMark x1="54293" y1="38889" x2="54293" y2="38889"/>
                        <a14:backgroundMark x1="56566" y1="44192" x2="56566" y2="44192"/>
                        <a14:backgroundMark x1="57071" y1="43182" x2="57071" y2="43182"/>
                        <a14:backgroundMark x1="58333" y1="43182" x2="58333" y2="43182"/>
                        <a14:backgroundMark x1="59343" y1="42929" x2="59343" y2="42929"/>
                        <a14:backgroundMark x1="17172" y1="74495" x2="17172" y2="74495"/>
                        <a14:backgroundMark x1="12121" y1="69444" x2="12121" y2="69444"/>
                        <a14:backgroundMark x1="7071" y1="58586" x2="7071" y2="58586"/>
                        <a14:backgroundMark x1="5556" y1="59343" x2="5556" y2="59343"/>
                        <a14:backgroundMark x1="8081" y1="58838" x2="8081" y2="58838"/>
                        <a14:backgroundMark x1="6818" y1="48737" x2="6818" y2="48737"/>
                        <a14:backgroundMark x1="7828" y1="74495" x2="7828" y2="74495"/>
                        <a14:backgroundMark x1="4293" y1="68939" x2="4293" y2="68939"/>
                        <a14:backgroundMark x1="5051" y1="70455" x2="5051" y2="70455"/>
                        <a14:backgroundMark x1="5303" y1="69444" x2="5303" y2="69444"/>
                        <a14:backgroundMark x1="4293" y1="66667" x2="4293" y2="66667"/>
                        <a14:backgroundMark x1="6818" y1="71970" x2="6818" y2="71970"/>
                      </a14:backgroundRemoval>
                    </a14:imgEffect>
                  </a14:imgLayer>
                </a14:imgProps>
              </a:ext>
              <a:ext uri="{28A0092B-C50C-407E-A947-70E740481C1C}">
                <a14:useLocalDpi xmlns:a14="http://schemas.microsoft.com/office/drawing/2010/main" val="0"/>
              </a:ext>
            </a:extLst>
          </a:blip>
          <a:srcRect l="-1" t="16871" r="35037" b="7408"/>
          <a:stretch/>
        </p:blipFill>
        <p:spPr bwMode="auto">
          <a:xfrm>
            <a:off x="1123181" y="5827204"/>
            <a:ext cx="441535" cy="514636"/>
          </a:xfrm>
          <a:prstGeom prst="rect">
            <a:avLst/>
          </a:prstGeom>
          <a:noFill/>
          <a:extLst>
            <a:ext uri="{909E8E84-426E-40DD-AFC4-6F175D3DCCD1}">
              <a14:hiddenFill xmlns:a14="http://schemas.microsoft.com/office/drawing/2010/main">
                <a:solidFill>
                  <a:srgbClr val="FFFFFF"/>
                </a:solidFill>
              </a14:hiddenFill>
            </a:ext>
          </a:extLst>
        </p:spPr>
      </p:pic>
      <p:sp>
        <p:nvSpPr>
          <p:cNvPr id="2" name="Elipse 1"/>
          <p:cNvSpPr/>
          <p:nvPr/>
        </p:nvSpPr>
        <p:spPr>
          <a:xfrm>
            <a:off x="4855464" y="782824"/>
            <a:ext cx="2502291" cy="851883"/>
          </a:xfrm>
          <a:prstGeom prst="ellipse">
            <a:avLst/>
          </a:prstGeom>
          <a:ln w="38100">
            <a:solidFill>
              <a:schemeClr val="tx2">
                <a:lumMod val="60000"/>
                <a:lumOff val="4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s-ES" sz="1600" dirty="0"/>
              <a:t>Alto riesgo de contagio y rápida propagación.</a:t>
            </a:r>
            <a:endParaRPr lang="es-CL" sz="1600" dirty="0"/>
          </a:p>
        </p:txBody>
      </p:sp>
      <p:sp>
        <p:nvSpPr>
          <p:cNvPr id="12" name="Rectángulo redondeado 11"/>
          <p:cNvSpPr/>
          <p:nvPr/>
        </p:nvSpPr>
        <p:spPr>
          <a:xfrm>
            <a:off x="896112" y="3819616"/>
            <a:ext cx="3959352" cy="807248"/>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000" b="1" dirty="0"/>
              <a:t>Puertas de entrada: </a:t>
            </a:r>
          </a:p>
          <a:p>
            <a:pPr algn="ctr"/>
            <a:r>
              <a:rPr lang="es-ES" sz="2000" b="1" dirty="0"/>
              <a:t>Mucosas de la boca, nasal, ocular.</a:t>
            </a:r>
          </a:p>
        </p:txBody>
      </p:sp>
      <p:cxnSp>
        <p:nvCxnSpPr>
          <p:cNvPr id="23" name="Conector recto de flecha 22"/>
          <p:cNvCxnSpPr>
            <a:stCxn id="9" idx="2"/>
            <a:endCxn id="8" idx="3"/>
          </p:cNvCxnSpPr>
          <p:nvPr/>
        </p:nvCxnSpPr>
        <p:spPr>
          <a:xfrm flipH="1">
            <a:off x="8251219" y="3430622"/>
            <a:ext cx="725931" cy="36402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Conector recto de flecha 24"/>
          <p:cNvCxnSpPr>
            <a:stCxn id="9" idx="2"/>
            <a:endCxn id="7" idx="1"/>
          </p:cNvCxnSpPr>
          <p:nvPr/>
        </p:nvCxnSpPr>
        <p:spPr>
          <a:xfrm>
            <a:off x="8977150" y="3430622"/>
            <a:ext cx="725932" cy="36716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4" name="Content Placeholder 14">
            <a:extLst>
              <a:ext uri="{FF2B5EF4-FFF2-40B4-BE49-F238E27FC236}">
                <a16:creationId xmlns:a16="http://schemas.microsoft.com/office/drawing/2014/main" id="{6AC1AED7-E8FE-4CD9-B411-3E3797E264C1}"/>
              </a:ext>
            </a:extLst>
          </p:cNvPr>
          <p:cNvSpPr txBox="1">
            <a:spLocks/>
          </p:cNvSpPr>
          <p:nvPr/>
        </p:nvSpPr>
        <p:spPr>
          <a:xfrm>
            <a:off x="6798613" y="2000000"/>
            <a:ext cx="4421075" cy="2888639"/>
          </a:xfrm>
          <a:prstGeom prst="rect">
            <a:avLst/>
          </a:prstGeom>
          <a:noFill/>
        </p:spPr>
        <p:style>
          <a:lnRef idx="2">
            <a:schemeClr val="accent1"/>
          </a:lnRef>
          <a:fillRef idx="1">
            <a:schemeClr val="lt1"/>
          </a:fillRef>
          <a:effectRef idx="0">
            <a:schemeClr val="accent1"/>
          </a:effectRef>
          <a:fontRef idx="minor">
            <a:schemeClr val="dk1"/>
          </a:fontRef>
        </p:style>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b="0" i="0" kern="1200" spc="0">
                <a:solidFill>
                  <a:schemeClr val="accent1"/>
                </a:solidFill>
                <a:latin typeface="Verdan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endParaRPr lang="es-ES" sz="1200" b="1" dirty="0"/>
          </a:p>
          <a:p>
            <a:pPr algn="just"/>
            <a:endParaRPr lang="es-ES" sz="1600" b="1" dirty="0"/>
          </a:p>
          <a:p>
            <a:pPr algn="just"/>
            <a:endParaRPr lang="es-ES" sz="1600" b="1" dirty="0"/>
          </a:p>
        </p:txBody>
      </p:sp>
      <p:pic>
        <p:nvPicPr>
          <p:cNvPr id="35" name="Picture 2" descr="Resultado de imagen de COVID-19">
            <a:extLst>
              <a:ext uri="{FF2B5EF4-FFF2-40B4-BE49-F238E27FC236}">
                <a16:creationId xmlns:a16="http://schemas.microsoft.com/office/drawing/2014/main" id="{786B34F4-180A-44A6-B236-44CD490EF88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596" b="89899" l="1515" r="89899">
                        <a14:foregroundMark x1="5808" y1="59596" x2="5808" y2="59596"/>
                        <a14:foregroundMark x1="1515" y1="53030" x2="1515" y2="53030"/>
                        <a14:foregroundMark x1="60354" y1="47475" x2="60354" y2="47475"/>
                        <a14:backgroundMark x1="16667" y1="30808" x2="16667" y2="30808"/>
                        <a14:backgroundMark x1="26515" y1="26515" x2="26515" y2="26515"/>
                        <a14:backgroundMark x1="54293" y1="38889" x2="54293" y2="38889"/>
                        <a14:backgroundMark x1="56566" y1="44192" x2="56566" y2="44192"/>
                        <a14:backgroundMark x1="57071" y1="43182" x2="57071" y2="43182"/>
                        <a14:backgroundMark x1="58333" y1="43182" x2="58333" y2="43182"/>
                        <a14:backgroundMark x1="59343" y1="42929" x2="59343" y2="42929"/>
                        <a14:backgroundMark x1="17172" y1="74495" x2="17172" y2="74495"/>
                        <a14:backgroundMark x1="12121" y1="69444" x2="12121" y2="69444"/>
                        <a14:backgroundMark x1="7071" y1="58586" x2="7071" y2="58586"/>
                        <a14:backgroundMark x1="5556" y1="59343" x2="5556" y2="59343"/>
                        <a14:backgroundMark x1="8081" y1="58838" x2="8081" y2="58838"/>
                        <a14:backgroundMark x1="6818" y1="48737" x2="6818" y2="48737"/>
                        <a14:backgroundMark x1="7828" y1="74495" x2="7828" y2="74495"/>
                        <a14:backgroundMark x1="4293" y1="68939" x2="4293" y2="68939"/>
                        <a14:backgroundMark x1="5051" y1="70455" x2="5051" y2="70455"/>
                        <a14:backgroundMark x1="5303" y1="69444" x2="5303" y2="69444"/>
                        <a14:backgroundMark x1="4293" y1="66667" x2="4293" y2="66667"/>
                        <a14:backgroundMark x1="6818" y1="71970" x2="6818" y2="71970"/>
                      </a14:backgroundRemoval>
                    </a14:imgEffect>
                  </a14:imgLayer>
                </a14:imgProps>
              </a:ext>
              <a:ext uri="{28A0092B-C50C-407E-A947-70E740481C1C}">
                <a14:useLocalDpi xmlns:a14="http://schemas.microsoft.com/office/drawing/2010/main" val="0"/>
              </a:ext>
            </a:extLst>
          </a:blip>
          <a:srcRect l="-1" t="16871" r="35037" b="7408"/>
          <a:stretch/>
        </p:blipFill>
        <p:spPr bwMode="auto">
          <a:xfrm>
            <a:off x="10778153" y="5827203"/>
            <a:ext cx="441535" cy="51463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Resultado de imagen de COVID-19">
            <a:extLst>
              <a:ext uri="{FF2B5EF4-FFF2-40B4-BE49-F238E27FC236}">
                <a16:creationId xmlns:a16="http://schemas.microsoft.com/office/drawing/2014/main" id="{786B34F4-180A-44A6-B236-44CD490EF88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596" b="89899" l="1515" r="89899">
                        <a14:foregroundMark x1="5808" y1="59596" x2="5808" y2="59596"/>
                        <a14:foregroundMark x1="1515" y1="53030" x2="1515" y2="53030"/>
                        <a14:foregroundMark x1="60354" y1="47475" x2="60354" y2="47475"/>
                        <a14:backgroundMark x1="16667" y1="30808" x2="16667" y2="30808"/>
                        <a14:backgroundMark x1="26515" y1="26515" x2="26515" y2="26515"/>
                        <a14:backgroundMark x1="54293" y1="38889" x2="54293" y2="38889"/>
                        <a14:backgroundMark x1="56566" y1="44192" x2="56566" y2="44192"/>
                        <a14:backgroundMark x1="57071" y1="43182" x2="57071" y2="43182"/>
                        <a14:backgroundMark x1="58333" y1="43182" x2="58333" y2="43182"/>
                        <a14:backgroundMark x1="59343" y1="42929" x2="59343" y2="42929"/>
                        <a14:backgroundMark x1="17172" y1="74495" x2="17172" y2="74495"/>
                        <a14:backgroundMark x1="12121" y1="69444" x2="12121" y2="69444"/>
                        <a14:backgroundMark x1="7071" y1="58586" x2="7071" y2="58586"/>
                        <a14:backgroundMark x1="5556" y1="59343" x2="5556" y2="59343"/>
                        <a14:backgroundMark x1="8081" y1="58838" x2="8081" y2="58838"/>
                        <a14:backgroundMark x1="6818" y1="48737" x2="6818" y2="48737"/>
                        <a14:backgroundMark x1="7828" y1="74495" x2="7828" y2="74495"/>
                        <a14:backgroundMark x1="4293" y1="68939" x2="4293" y2="68939"/>
                        <a14:backgroundMark x1="5051" y1="70455" x2="5051" y2="70455"/>
                        <a14:backgroundMark x1="5303" y1="69444" x2="5303" y2="69444"/>
                        <a14:backgroundMark x1="4293" y1="66667" x2="4293" y2="66667"/>
                        <a14:backgroundMark x1="6818" y1="71970" x2="6818" y2="71970"/>
                      </a14:backgroundRemoval>
                    </a14:imgEffect>
                  </a14:imgLayer>
                </a14:imgProps>
              </a:ext>
              <a:ext uri="{28A0092B-C50C-407E-A947-70E740481C1C}">
                <a14:useLocalDpi xmlns:a14="http://schemas.microsoft.com/office/drawing/2010/main" val="0"/>
              </a:ext>
            </a:extLst>
          </a:blip>
          <a:srcRect l="-1" t="16871" r="35037" b="7408"/>
          <a:stretch/>
        </p:blipFill>
        <p:spPr bwMode="auto">
          <a:xfrm>
            <a:off x="1037311" y="6341839"/>
            <a:ext cx="441535" cy="51463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Resultado de imagen de COVID-19">
            <a:extLst>
              <a:ext uri="{FF2B5EF4-FFF2-40B4-BE49-F238E27FC236}">
                <a16:creationId xmlns:a16="http://schemas.microsoft.com/office/drawing/2014/main" id="{786B34F4-180A-44A6-B236-44CD490EF88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596" b="89899" l="1515" r="89899">
                        <a14:foregroundMark x1="5808" y1="59596" x2="5808" y2="59596"/>
                        <a14:foregroundMark x1="1515" y1="53030" x2="1515" y2="53030"/>
                        <a14:foregroundMark x1="60354" y1="47475" x2="60354" y2="47475"/>
                        <a14:backgroundMark x1="16667" y1="30808" x2="16667" y2="30808"/>
                        <a14:backgroundMark x1="26515" y1="26515" x2="26515" y2="26515"/>
                        <a14:backgroundMark x1="54293" y1="38889" x2="54293" y2="38889"/>
                        <a14:backgroundMark x1="56566" y1="44192" x2="56566" y2="44192"/>
                        <a14:backgroundMark x1="57071" y1="43182" x2="57071" y2="43182"/>
                        <a14:backgroundMark x1="58333" y1="43182" x2="58333" y2="43182"/>
                        <a14:backgroundMark x1="59343" y1="42929" x2="59343" y2="42929"/>
                        <a14:backgroundMark x1="17172" y1="74495" x2="17172" y2="74495"/>
                        <a14:backgroundMark x1="12121" y1="69444" x2="12121" y2="69444"/>
                        <a14:backgroundMark x1="7071" y1="58586" x2="7071" y2="58586"/>
                        <a14:backgroundMark x1="5556" y1="59343" x2="5556" y2="59343"/>
                        <a14:backgroundMark x1="8081" y1="58838" x2="8081" y2="58838"/>
                        <a14:backgroundMark x1="6818" y1="48737" x2="6818" y2="48737"/>
                        <a14:backgroundMark x1="7828" y1="74495" x2="7828" y2="74495"/>
                        <a14:backgroundMark x1="4293" y1="68939" x2="4293" y2="68939"/>
                        <a14:backgroundMark x1="5051" y1="70455" x2="5051" y2="70455"/>
                        <a14:backgroundMark x1="5303" y1="69444" x2="5303" y2="69444"/>
                        <a14:backgroundMark x1="4293" y1="66667" x2="4293" y2="66667"/>
                        <a14:backgroundMark x1="6818" y1="71970" x2="6818" y2="71970"/>
                      </a14:backgroundRemoval>
                    </a14:imgEffect>
                  </a14:imgLayer>
                </a14:imgProps>
              </a:ext>
              <a:ext uri="{28A0092B-C50C-407E-A947-70E740481C1C}">
                <a14:useLocalDpi xmlns:a14="http://schemas.microsoft.com/office/drawing/2010/main" val="0"/>
              </a:ext>
            </a:extLst>
          </a:blip>
          <a:srcRect l="-1" t="16871" r="35037" b="7408"/>
          <a:stretch/>
        </p:blipFill>
        <p:spPr bwMode="auto">
          <a:xfrm>
            <a:off x="10667871" y="6293923"/>
            <a:ext cx="441535" cy="514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4729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4256691" y="688088"/>
            <a:ext cx="3930868" cy="5933429"/>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6" name="Rectángulo 5"/>
          <p:cNvSpPr/>
          <p:nvPr/>
        </p:nvSpPr>
        <p:spPr>
          <a:xfrm>
            <a:off x="4532273" y="264440"/>
            <a:ext cx="804672" cy="30175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CL" sz="1200" dirty="0" smtClean="0"/>
              <a:t>SILENCIO</a:t>
            </a:r>
            <a:endParaRPr lang="es-CL" sz="1200" dirty="0"/>
          </a:p>
        </p:txBody>
      </p:sp>
      <p:sp>
        <p:nvSpPr>
          <p:cNvPr id="7" name="Rectángulo 6"/>
          <p:cNvSpPr/>
          <p:nvPr/>
        </p:nvSpPr>
        <p:spPr>
          <a:xfrm>
            <a:off x="5724986" y="264440"/>
            <a:ext cx="804672" cy="30175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CL" sz="1200" dirty="0" smtClean="0"/>
              <a:t>HABLAR</a:t>
            </a:r>
            <a:endParaRPr lang="es-CL" sz="1200" dirty="0"/>
          </a:p>
        </p:txBody>
      </p:sp>
      <p:sp>
        <p:nvSpPr>
          <p:cNvPr id="8" name="Rectángulo 7"/>
          <p:cNvSpPr/>
          <p:nvPr/>
        </p:nvSpPr>
        <p:spPr>
          <a:xfrm>
            <a:off x="6917699" y="255611"/>
            <a:ext cx="804672" cy="301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CL" sz="1200" dirty="0" smtClean="0"/>
              <a:t>GRITAR</a:t>
            </a:r>
            <a:endParaRPr lang="es-CL" sz="1200" dirty="0"/>
          </a:p>
        </p:txBody>
      </p:sp>
    </p:spTree>
    <p:extLst>
      <p:ext uri="{BB962C8B-B14F-4D97-AF65-F5344CB8AC3E}">
        <p14:creationId xmlns:p14="http://schemas.microsoft.com/office/powerpoint/2010/main" val="8581736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quarter" idx="12"/>
          </p:nvPr>
        </p:nvSpPr>
        <p:spPr>
          <a:xfrm>
            <a:off x="1992294" y="571134"/>
            <a:ext cx="8066105" cy="492198"/>
          </a:xfrm>
        </p:spPr>
        <p:txBody>
          <a:bodyPr/>
          <a:lstStyle/>
          <a:p>
            <a:r>
              <a:rPr lang="es-CL" dirty="0" smtClean="0"/>
              <a:t>FACTORES QUE FAVORECEN LA SUPERDISEMINACIÓN</a:t>
            </a:r>
            <a:endParaRPr lang="es-CL" dirty="0"/>
          </a:p>
        </p:txBody>
      </p:sp>
      <p:graphicFrame>
        <p:nvGraphicFramePr>
          <p:cNvPr id="2" name="Diagrama 1"/>
          <p:cNvGraphicFramePr/>
          <p:nvPr>
            <p:extLst>
              <p:ext uri="{D42A27DB-BD31-4B8C-83A1-F6EECF244321}">
                <p14:modId xmlns:p14="http://schemas.microsoft.com/office/powerpoint/2010/main" val="1359012783"/>
              </p:ext>
            </p:extLst>
          </p:nvPr>
        </p:nvGraphicFramePr>
        <p:xfrm>
          <a:off x="541866" y="1297042"/>
          <a:ext cx="10549805" cy="50527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546680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quarter" idx="12"/>
          </p:nvPr>
        </p:nvSpPr>
        <p:spPr>
          <a:xfrm>
            <a:off x="541867" y="473508"/>
            <a:ext cx="11108267" cy="747580"/>
          </a:xfrm>
        </p:spPr>
        <p:txBody>
          <a:bodyPr/>
          <a:lstStyle/>
          <a:p>
            <a:pPr algn="ctr"/>
            <a:r>
              <a:rPr lang="es-ES" dirty="0" smtClean="0"/>
              <a:t>Al contagiarse, ¿Quiénes tienen mayor riesgo de complicaciones? </a:t>
            </a:r>
            <a:endParaRPr lang="es-ES" dirty="0"/>
          </a:p>
        </p:txBody>
      </p:sp>
      <p:sp>
        <p:nvSpPr>
          <p:cNvPr id="5" name="Content Placeholder 14">
            <a:extLst>
              <a:ext uri="{FF2B5EF4-FFF2-40B4-BE49-F238E27FC236}">
                <a16:creationId xmlns:a16="http://schemas.microsoft.com/office/drawing/2014/main" id="{6AC1AED7-E8FE-4CD9-B411-3E3797E264C1}"/>
              </a:ext>
            </a:extLst>
          </p:cNvPr>
          <p:cNvSpPr txBox="1">
            <a:spLocks/>
          </p:cNvSpPr>
          <p:nvPr/>
        </p:nvSpPr>
        <p:spPr>
          <a:xfrm>
            <a:off x="488152" y="1628633"/>
            <a:ext cx="6827048" cy="2221273"/>
          </a:xfrm>
          <a:prstGeom prst="rect">
            <a:avLst/>
          </a:prstGeom>
        </p:spPr>
        <p:style>
          <a:lnRef idx="2">
            <a:schemeClr val="accent1"/>
          </a:lnRef>
          <a:fillRef idx="1">
            <a:schemeClr val="lt1"/>
          </a:fillRef>
          <a:effectRef idx="0">
            <a:schemeClr val="accent1"/>
          </a:effectRef>
          <a:fontRef idx="minor">
            <a:schemeClr val="dk1"/>
          </a:fontRef>
        </p:style>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b="0" i="0" kern="1200" spc="0">
                <a:solidFill>
                  <a:schemeClr val="accent1"/>
                </a:solidFill>
                <a:latin typeface="Verdan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gn="just">
              <a:buFont typeface="Arial" panose="020B0604020202020204" pitchFamily="34" charset="0"/>
              <a:buChar char="•"/>
            </a:pPr>
            <a:r>
              <a:rPr lang="es-ES" sz="2000" dirty="0" smtClean="0"/>
              <a:t>Adultos </a:t>
            </a:r>
            <a:r>
              <a:rPr lang="es-ES" sz="2000" dirty="0"/>
              <a:t>mayores de 65 años.</a:t>
            </a:r>
          </a:p>
          <a:p>
            <a:pPr marL="285750" indent="-285750" algn="just">
              <a:buFont typeface="Arial" panose="020B0604020202020204" pitchFamily="34" charset="0"/>
              <a:buChar char="•"/>
            </a:pPr>
            <a:r>
              <a:rPr lang="es-ES" sz="2000" dirty="0"/>
              <a:t>Personas con obesidad.</a:t>
            </a:r>
          </a:p>
          <a:p>
            <a:pPr marL="285750" indent="-285750" algn="just">
              <a:buFont typeface="Arial" panose="020B0604020202020204" pitchFamily="34" charset="0"/>
              <a:buChar char="•"/>
            </a:pPr>
            <a:r>
              <a:rPr lang="es-ES" sz="2000" dirty="0" smtClean="0"/>
              <a:t>Embarazadas.</a:t>
            </a:r>
          </a:p>
          <a:p>
            <a:pPr marL="285750" indent="-285750" algn="just">
              <a:buFont typeface="Arial" panose="020B0604020202020204" pitchFamily="34" charset="0"/>
              <a:buChar char="•"/>
            </a:pPr>
            <a:r>
              <a:rPr lang="es-ES" sz="2000" dirty="0" smtClean="0"/>
              <a:t>Personas </a:t>
            </a:r>
            <a:r>
              <a:rPr lang="es-ES" sz="2000" dirty="0"/>
              <a:t>con enfermedades crónicas como: DM, HTA, asma, </a:t>
            </a:r>
            <a:r>
              <a:rPr lang="es-ES" sz="2000" dirty="0" smtClean="0"/>
              <a:t>Cáncer, </a:t>
            </a:r>
            <a:r>
              <a:rPr lang="es-ES" sz="2000" dirty="0"/>
              <a:t>EPOC, </a:t>
            </a:r>
            <a:r>
              <a:rPr lang="es-ES" sz="2000" dirty="0" smtClean="0"/>
              <a:t>VIH, </a:t>
            </a:r>
            <a:r>
              <a:rPr lang="es-ES" sz="2000" dirty="0"/>
              <a:t>cardiopatías y enfermedades respiratorias.</a:t>
            </a:r>
          </a:p>
        </p:txBody>
      </p:sp>
      <p:sp>
        <p:nvSpPr>
          <p:cNvPr id="6" name="Cerrar llave 5">
            <a:extLst>
              <a:ext uri="{FF2B5EF4-FFF2-40B4-BE49-F238E27FC236}">
                <a16:creationId xmlns:a16="http://schemas.microsoft.com/office/drawing/2014/main" id="{B40E6607-3E92-4EE6-B7AD-1DE4A630B3D6}"/>
              </a:ext>
            </a:extLst>
          </p:cNvPr>
          <p:cNvSpPr/>
          <p:nvPr/>
        </p:nvSpPr>
        <p:spPr>
          <a:xfrm>
            <a:off x="7553848" y="1628633"/>
            <a:ext cx="422060" cy="222127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CL"/>
          </a:p>
        </p:txBody>
      </p:sp>
      <p:sp>
        <p:nvSpPr>
          <p:cNvPr id="7" name="Rectángulo: esquinas redondeadas 20">
            <a:extLst>
              <a:ext uri="{FF2B5EF4-FFF2-40B4-BE49-F238E27FC236}">
                <a16:creationId xmlns:a16="http://schemas.microsoft.com/office/drawing/2014/main" id="{38CF6313-530D-4B16-BB34-5E8D3EA75603}"/>
              </a:ext>
            </a:extLst>
          </p:cNvPr>
          <p:cNvSpPr/>
          <p:nvPr/>
        </p:nvSpPr>
        <p:spPr>
          <a:xfrm>
            <a:off x="8349402" y="2486124"/>
            <a:ext cx="2840962" cy="599953"/>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sz="2000" dirty="0"/>
              <a:t>INMUNODEPRIMIDOS</a:t>
            </a:r>
            <a:endParaRPr lang="es-CL" sz="2000" dirty="0"/>
          </a:p>
        </p:txBody>
      </p:sp>
      <p:pic>
        <p:nvPicPr>
          <p:cNvPr id="8" name="Imagen 7" descr="La Mujer Embarazada Feliz, Sonrisa Y Tocar Su Vientre. Vector De ..."/>
          <p:cNvPicPr/>
          <p:nvPr/>
        </p:nvPicPr>
        <p:blipFill rotWithShape="1">
          <a:blip r:embed="rId2">
            <a:extLst>
              <a:ext uri="{28A0092B-C50C-407E-A947-70E740481C1C}">
                <a14:useLocalDpi xmlns:a14="http://schemas.microsoft.com/office/drawing/2010/main" val="0"/>
              </a:ext>
            </a:extLst>
          </a:blip>
          <a:srcRect l="26299" r="34021"/>
          <a:stretch/>
        </p:blipFill>
        <p:spPr bwMode="auto">
          <a:xfrm>
            <a:off x="3325701" y="4548611"/>
            <a:ext cx="717096" cy="1799301"/>
          </a:xfrm>
          <a:prstGeom prst="rect">
            <a:avLst/>
          </a:prstGeom>
          <a:noFill/>
          <a:ln>
            <a:noFill/>
          </a:ln>
        </p:spPr>
      </p:pic>
      <p:pic>
        <p:nvPicPr>
          <p:cNvPr id="9" name="Imagen 8" descr="Pareja De Personas Mayores. Abuela Y Abuelo Aislados Sobre Fondo ..."/>
          <p:cNvPicPr/>
          <p:nvPr/>
        </p:nvPicPr>
        <p:blipFill rotWithShape="1">
          <a:blip r:embed="rId3">
            <a:extLst>
              <a:ext uri="{28A0092B-C50C-407E-A947-70E740481C1C}">
                <a14:useLocalDpi xmlns:a14="http://schemas.microsoft.com/office/drawing/2010/main" val="0"/>
              </a:ext>
            </a:extLst>
          </a:blip>
          <a:srcRect l="19448" t="20153" r="18505" b="1477"/>
          <a:stretch/>
        </p:blipFill>
        <p:spPr bwMode="auto">
          <a:xfrm>
            <a:off x="705565" y="4624710"/>
            <a:ext cx="1397787" cy="1799301"/>
          </a:xfrm>
          <a:prstGeom prst="rect">
            <a:avLst/>
          </a:prstGeom>
          <a:noFill/>
          <a:ln>
            <a:noFill/>
          </a:ln>
        </p:spPr>
      </p:pic>
      <p:pic>
        <p:nvPicPr>
          <p:cNvPr id="10" name="Imagen 9"/>
          <p:cNvPicPr>
            <a:picLocks noChangeAspect="1"/>
          </p:cNvPicPr>
          <p:nvPr/>
        </p:nvPicPr>
        <p:blipFill rotWithShape="1">
          <a:blip r:embed="rId4"/>
          <a:srcRect l="13712" t="9831" r="19372"/>
          <a:stretch/>
        </p:blipFill>
        <p:spPr>
          <a:xfrm>
            <a:off x="7404037" y="4209347"/>
            <a:ext cx="1587062" cy="2138565"/>
          </a:xfrm>
          <a:prstGeom prst="rect">
            <a:avLst/>
          </a:prstGeom>
        </p:spPr>
      </p:pic>
      <p:pic>
        <p:nvPicPr>
          <p:cNvPr id="11" name="Imagen 10"/>
          <p:cNvPicPr>
            <a:picLocks noChangeAspect="1"/>
          </p:cNvPicPr>
          <p:nvPr/>
        </p:nvPicPr>
        <p:blipFill>
          <a:blip r:embed="rId5"/>
          <a:stretch>
            <a:fillRect/>
          </a:stretch>
        </p:blipFill>
        <p:spPr>
          <a:xfrm>
            <a:off x="5089708" y="4624710"/>
            <a:ext cx="1615617" cy="1615617"/>
          </a:xfrm>
          <a:prstGeom prst="rect">
            <a:avLst/>
          </a:prstGeom>
        </p:spPr>
      </p:pic>
      <p:pic>
        <p:nvPicPr>
          <p:cNvPr id="2050" name="Picture 2" descr="Resultado de imagen para dibujo de persona sedentaria"/>
          <p:cNvPicPr>
            <a:picLocks noChangeAspect="1" noChangeArrowheads="1"/>
          </p:cNvPicPr>
          <p:nvPr/>
        </p:nvPicPr>
        <p:blipFill rotWithShape="1">
          <a:blip r:embed="rId6">
            <a:extLst>
              <a:ext uri="{28A0092B-C50C-407E-A947-70E740481C1C}">
                <a14:useLocalDpi xmlns:a14="http://schemas.microsoft.com/office/drawing/2010/main" val="0"/>
              </a:ext>
            </a:extLst>
          </a:blip>
          <a:srcRect l="11012" t="19916" r="9134" b="9364"/>
          <a:stretch/>
        </p:blipFill>
        <p:spPr bwMode="auto">
          <a:xfrm>
            <a:off x="9613958" y="4316933"/>
            <a:ext cx="2171802" cy="1923394"/>
          </a:xfrm>
          <a:prstGeom prst="rect">
            <a:avLst/>
          </a:prstGeom>
          <a:noFill/>
          <a:extLst>
            <a:ext uri="{909E8E84-426E-40DD-AFC4-6F175D3DCCD1}">
              <a14:hiddenFill xmlns:a14="http://schemas.microsoft.com/office/drawing/2010/main">
                <a:solidFill>
                  <a:srgbClr val="FFFFFF"/>
                </a:solidFill>
              </a14:hiddenFill>
            </a:ext>
          </a:extLst>
        </p:spPr>
      </p:pic>
      <p:pic>
        <p:nvPicPr>
          <p:cNvPr id="13" name="Google Shape;137;p6" descr="Información"/>
          <p:cNvPicPr preferRelativeResize="0"/>
          <p:nvPr/>
        </p:nvPicPr>
        <p:blipFill rotWithShape="1">
          <a:blip r:embed="rId7">
            <a:alphaModFix/>
          </a:blip>
          <a:srcRect/>
          <a:stretch/>
        </p:blipFill>
        <p:spPr>
          <a:xfrm>
            <a:off x="9291597" y="1334152"/>
            <a:ext cx="956572" cy="956572"/>
          </a:xfrm>
          <a:prstGeom prst="rect">
            <a:avLst/>
          </a:prstGeom>
          <a:noFill/>
          <a:ln>
            <a:noFill/>
          </a:ln>
        </p:spPr>
      </p:pic>
    </p:spTree>
    <p:extLst>
      <p:ext uri="{BB962C8B-B14F-4D97-AF65-F5344CB8AC3E}">
        <p14:creationId xmlns:p14="http://schemas.microsoft.com/office/powerpoint/2010/main" val="1879198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quarter" idx="12"/>
          </p:nvPr>
        </p:nvSpPr>
        <p:spPr>
          <a:xfrm>
            <a:off x="541867" y="1629103"/>
            <a:ext cx="11108267" cy="3310758"/>
          </a:xfrm>
        </p:spPr>
        <p:txBody>
          <a:bodyPr/>
          <a:lstStyle/>
          <a:p>
            <a:pPr algn="ctr"/>
            <a:r>
              <a:rPr lang="en-US" sz="6600" dirty="0"/>
              <a:t>BUENAS PRÁCTICAS PARA LA PREVENCIÓN DE COVID-19</a:t>
            </a:r>
          </a:p>
        </p:txBody>
      </p:sp>
    </p:spTree>
    <p:extLst>
      <p:ext uri="{BB962C8B-B14F-4D97-AF65-F5344CB8AC3E}">
        <p14:creationId xmlns:p14="http://schemas.microsoft.com/office/powerpoint/2010/main" val="825903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sz="quarter" idx="12"/>
          </p:nvPr>
        </p:nvSpPr>
        <p:spPr>
          <a:xfrm>
            <a:off x="1104400" y="210731"/>
            <a:ext cx="9873506" cy="491984"/>
          </a:xfrm>
        </p:spPr>
        <p:txBody>
          <a:bodyPr/>
          <a:lstStyle/>
          <a:p>
            <a:r>
              <a:rPr lang="en-US" sz="2200" dirty="0" smtClean="0"/>
              <a:t>BUENAS PRÁCTICAS PARA LA PREVENCIÓN DE COVID-19</a:t>
            </a:r>
            <a:endParaRPr lang="en-US" sz="2200" dirty="0"/>
          </a:p>
        </p:txBody>
      </p:sp>
      <p:sp>
        <p:nvSpPr>
          <p:cNvPr id="5" name="CuadroTexto 4"/>
          <p:cNvSpPr txBox="1"/>
          <p:nvPr/>
        </p:nvSpPr>
        <p:spPr>
          <a:xfrm>
            <a:off x="3730752" y="631241"/>
            <a:ext cx="3749040" cy="5078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lnSpc>
                <a:spcPct val="150000"/>
              </a:lnSpc>
            </a:pPr>
            <a:r>
              <a:rPr lang="es-ES" b="1" dirty="0" smtClean="0">
                <a:solidFill>
                  <a:schemeClr val="accent1">
                    <a:lumMod val="75000"/>
                  </a:schemeClr>
                </a:solidFill>
                <a:latin typeface="Verdana" panose="020B0604030504040204" pitchFamily="34" charset="0"/>
                <a:ea typeface="Verdana" panose="020B0604030504040204" pitchFamily="34" charset="0"/>
              </a:rPr>
              <a:t>DISTANCIAMIENTO FÍSICO</a:t>
            </a:r>
            <a:endParaRPr lang="es-ES" b="1" dirty="0">
              <a:solidFill>
                <a:schemeClr val="accent1">
                  <a:lumMod val="75000"/>
                </a:schemeClr>
              </a:solidFill>
              <a:latin typeface="Verdana" panose="020B0604030504040204" pitchFamily="34" charset="0"/>
              <a:ea typeface="Verdana" panose="020B0604030504040204" pitchFamily="34" charset="0"/>
            </a:endParaRPr>
          </a:p>
        </p:txBody>
      </p:sp>
      <p:sp>
        <p:nvSpPr>
          <p:cNvPr id="10" name="Content Placeholder 13">
            <a:extLst>
              <a:ext uri="{FF2B5EF4-FFF2-40B4-BE49-F238E27FC236}">
                <a16:creationId xmlns:a16="http://schemas.microsoft.com/office/drawing/2014/main" id="{180FF264-09C6-4E47-BF75-2065767C94C6}"/>
              </a:ext>
            </a:extLst>
          </p:cNvPr>
          <p:cNvSpPr txBox="1">
            <a:spLocks/>
          </p:cNvSpPr>
          <p:nvPr/>
        </p:nvSpPr>
        <p:spPr>
          <a:xfrm>
            <a:off x="3900397" y="6501242"/>
            <a:ext cx="3881147" cy="356758"/>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000" b="1" i="0" kern="1200" spc="0">
                <a:solidFill>
                  <a:schemeClr val="accent1"/>
                </a:solidFill>
                <a:latin typeface="Verdan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sz="1400" i="1" dirty="0">
                <a:solidFill>
                  <a:schemeClr val="accent1">
                    <a:lumMod val="75000"/>
                  </a:schemeClr>
                </a:solidFill>
              </a:rPr>
              <a:t>Fuente: Ministerio de Salud de Chile.</a:t>
            </a:r>
            <a:endParaRPr lang="en-US" sz="1400" i="1" dirty="0">
              <a:solidFill>
                <a:schemeClr val="accent1">
                  <a:lumMod val="75000"/>
                </a:schemeClr>
              </a:solidFill>
            </a:endParaRPr>
          </a:p>
        </p:txBody>
      </p:sp>
      <p:pic>
        <p:nvPicPr>
          <p:cNvPr id="1032" name="Picture 8" descr="Resultado de imagen para aislamiento soci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7725" y="1985232"/>
            <a:ext cx="2514214" cy="16719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sultado de imagen para aislamiento soci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0839" y="3838757"/>
            <a:ext cx="2594728" cy="145953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4"/>
          <a:stretch>
            <a:fillRect/>
          </a:stretch>
        </p:blipFill>
        <p:spPr>
          <a:xfrm>
            <a:off x="9524832" y="4769277"/>
            <a:ext cx="2351858" cy="1567905"/>
          </a:xfrm>
          <a:prstGeom prst="rect">
            <a:avLst/>
          </a:prstGeom>
        </p:spPr>
      </p:pic>
      <p:pic>
        <p:nvPicPr>
          <p:cNvPr id="6" name="Imagen 5"/>
          <p:cNvPicPr>
            <a:picLocks noChangeAspect="1"/>
          </p:cNvPicPr>
          <p:nvPr/>
        </p:nvPicPr>
        <p:blipFill>
          <a:blip r:embed="rId5"/>
          <a:stretch>
            <a:fillRect/>
          </a:stretch>
        </p:blipFill>
        <p:spPr>
          <a:xfrm>
            <a:off x="471333" y="1940531"/>
            <a:ext cx="3102864" cy="1551432"/>
          </a:xfrm>
          <a:prstGeom prst="rect">
            <a:avLst/>
          </a:prstGeom>
        </p:spPr>
      </p:pic>
      <p:pic>
        <p:nvPicPr>
          <p:cNvPr id="1030" name="Picture 6" descr="Resultado de imagen para distancia social"/>
          <p:cNvPicPr>
            <a:picLocks noChangeAspect="1" noChangeArrowheads="1"/>
          </p:cNvPicPr>
          <p:nvPr/>
        </p:nvPicPr>
        <p:blipFill rotWithShape="1">
          <a:blip r:embed="rId6">
            <a:extLst>
              <a:ext uri="{28A0092B-C50C-407E-A947-70E740481C1C}">
                <a14:useLocalDpi xmlns:a14="http://schemas.microsoft.com/office/drawing/2010/main" val="0"/>
              </a:ext>
            </a:extLst>
          </a:blip>
          <a:srcRect t="29774"/>
          <a:stretch/>
        </p:blipFill>
        <p:spPr bwMode="auto">
          <a:xfrm>
            <a:off x="2466641" y="3527857"/>
            <a:ext cx="2867512" cy="134140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esultado de imagen para distancia fisic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4400" y="4905160"/>
            <a:ext cx="2450465" cy="1632339"/>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redondeado 6"/>
          <p:cNvSpPr/>
          <p:nvPr/>
        </p:nvSpPr>
        <p:spPr>
          <a:xfrm>
            <a:off x="3250110" y="1458254"/>
            <a:ext cx="5328144" cy="30745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L" dirty="0" smtClean="0"/>
              <a:t>DISTANCIA FISICA V/S DISTANCIA SOCIAL</a:t>
            </a:r>
            <a:endParaRPr lang="es-CL" dirty="0"/>
          </a:p>
        </p:txBody>
      </p:sp>
      <p:sp>
        <p:nvSpPr>
          <p:cNvPr id="11" name="Forma libre 10"/>
          <p:cNvSpPr/>
          <p:nvPr/>
        </p:nvSpPr>
        <p:spPr>
          <a:xfrm rot="21416942">
            <a:off x="5536398" y="1874520"/>
            <a:ext cx="755568" cy="4544568"/>
          </a:xfrm>
          <a:custGeom>
            <a:avLst/>
            <a:gdLst>
              <a:gd name="connsiteX0" fmla="*/ 489498 w 755568"/>
              <a:gd name="connsiteY0" fmla="*/ 0 h 2825496"/>
              <a:gd name="connsiteX1" fmla="*/ 4866 w 755568"/>
              <a:gd name="connsiteY1" fmla="*/ 841248 h 2825496"/>
              <a:gd name="connsiteX2" fmla="*/ 754674 w 755568"/>
              <a:gd name="connsiteY2" fmla="*/ 1764792 h 2825496"/>
              <a:gd name="connsiteX3" fmla="*/ 169458 w 755568"/>
              <a:gd name="connsiteY3" fmla="*/ 2825496 h 2825496"/>
              <a:gd name="connsiteX4" fmla="*/ 169458 w 755568"/>
              <a:gd name="connsiteY4" fmla="*/ 2825496 h 2825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568" h="2825496">
                <a:moveTo>
                  <a:pt x="489498" y="0"/>
                </a:moveTo>
                <a:cubicBezTo>
                  <a:pt x="225084" y="273558"/>
                  <a:pt x="-39330" y="547116"/>
                  <a:pt x="4866" y="841248"/>
                </a:cubicBezTo>
                <a:cubicBezTo>
                  <a:pt x="49062" y="1135380"/>
                  <a:pt x="727242" y="1434084"/>
                  <a:pt x="754674" y="1764792"/>
                </a:cubicBezTo>
                <a:cubicBezTo>
                  <a:pt x="782106" y="2095500"/>
                  <a:pt x="169458" y="2825496"/>
                  <a:pt x="169458" y="2825496"/>
                </a:cubicBezTo>
                <a:lnTo>
                  <a:pt x="169458" y="2825496"/>
                </a:ln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42890237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sz="quarter" idx="12"/>
          </p:nvPr>
        </p:nvSpPr>
        <p:spPr>
          <a:xfrm>
            <a:off x="1372182" y="196675"/>
            <a:ext cx="9873506" cy="491984"/>
          </a:xfrm>
        </p:spPr>
        <p:txBody>
          <a:bodyPr/>
          <a:lstStyle/>
          <a:p>
            <a:r>
              <a:rPr lang="en-US" sz="2200" dirty="0" smtClean="0"/>
              <a:t>BUENAS PRÁCTICAS PARA LA PREVENCIÓN DE COVID-19</a:t>
            </a:r>
            <a:endParaRPr lang="en-US" sz="2200" dirty="0"/>
          </a:p>
        </p:txBody>
      </p:sp>
      <p:sp>
        <p:nvSpPr>
          <p:cNvPr id="5" name="CuadroTexto 4"/>
          <p:cNvSpPr txBox="1"/>
          <p:nvPr/>
        </p:nvSpPr>
        <p:spPr>
          <a:xfrm>
            <a:off x="4029591" y="640080"/>
            <a:ext cx="3888500" cy="5078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lnSpc>
                <a:spcPct val="150000"/>
              </a:lnSpc>
            </a:pPr>
            <a:r>
              <a:rPr lang="es-ES" b="1" dirty="0" smtClean="0">
                <a:solidFill>
                  <a:schemeClr val="accent1">
                    <a:lumMod val="75000"/>
                  </a:schemeClr>
                </a:solidFill>
                <a:latin typeface="Verdana" panose="020B0604030504040204" pitchFamily="34" charset="0"/>
                <a:ea typeface="Verdana" panose="020B0604030504040204" pitchFamily="34" charset="0"/>
              </a:rPr>
              <a:t>HIGIENIZACIÓN DE MANOS</a:t>
            </a:r>
            <a:endParaRPr lang="es-ES" b="1" dirty="0">
              <a:solidFill>
                <a:schemeClr val="accent1">
                  <a:lumMod val="75000"/>
                </a:schemeClr>
              </a:solidFill>
              <a:latin typeface="Verdana" panose="020B0604030504040204" pitchFamily="34" charset="0"/>
              <a:ea typeface="Verdana" panose="020B0604030504040204" pitchFamily="34" charset="0"/>
            </a:endParaRPr>
          </a:p>
        </p:txBody>
      </p:sp>
      <p:sp>
        <p:nvSpPr>
          <p:cNvPr id="10" name="Content Placeholder 13">
            <a:extLst>
              <a:ext uri="{FF2B5EF4-FFF2-40B4-BE49-F238E27FC236}">
                <a16:creationId xmlns:a16="http://schemas.microsoft.com/office/drawing/2014/main" id="{180FF264-09C6-4E47-BF75-2065767C94C6}"/>
              </a:ext>
            </a:extLst>
          </p:cNvPr>
          <p:cNvSpPr txBox="1">
            <a:spLocks/>
          </p:cNvSpPr>
          <p:nvPr/>
        </p:nvSpPr>
        <p:spPr>
          <a:xfrm>
            <a:off x="4029591" y="6580372"/>
            <a:ext cx="3849096" cy="356758"/>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000" b="1" i="0" kern="1200" spc="0">
                <a:solidFill>
                  <a:schemeClr val="accent1"/>
                </a:solidFill>
                <a:latin typeface="Verdan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sz="1400" i="1" dirty="0">
                <a:solidFill>
                  <a:schemeClr val="accent1">
                    <a:lumMod val="75000"/>
                  </a:schemeClr>
                </a:solidFill>
              </a:rPr>
              <a:t>Fuente: Ministerio de Salud de Chile.</a:t>
            </a:r>
            <a:endParaRPr lang="en-US" sz="1400" i="1" dirty="0">
              <a:solidFill>
                <a:schemeClr val="accent1">
                  <a:lumMod val="75000"/>
                </a:schemeClr>
              </a:solidFill>
            </a:endParaRPr>
          </a:p>
        </p:txBody>
      </p:sp>
      <p:sp>
        <p:nvSpPr>
          <p:cNvPr id="9" name="Content Placeholder 14"/>
          <p:cNvSpPr>
            <a:spLocks noGrp="1"/>
          </p:cNvSpPr>
          <p:nvPr>
            <p:ph sz="quarter" idx="13"/>
          </p:nvPr>
        </p:nvSpPr>
        <p:spPr>
          <a:xfrm>
            <a:off x="6663558" y="1345324"/>
            <a:ext cx="5374073" cy="5056710"/>
          </a:xfrm>
        </p:spPr>
        <p:style>
          <a:lnRef idx="2">
            <a:schemeClr val="accent5"/>
          </a:lnRef>
          <a:fillRef idx="1">
            <a:schemeClr val="lt1"/>
          </a:fillRef>
          <a:effectRef idx="0">
            <a:schemeClr val="accent5"/>
          </a:effectRef>
          <a:fontRef idx="minor">
            <a:schemeClr val="dk1"/>
          </a:fontRef>
        </p:style>
        <p:txBody>
          <a:bodyPr/>
          <a:lstStyle/>
          <a:p>
            <a:pPr algn="just"/>
            <a:r>
              <a:rPr lang="es-CL" sz="1600" dirty="0" smtClean="0">
                <a:sym typeface="Wingdings" panose="05000000000000000000" pitchFamily="2" charset="2"/>
              </a:rPr>
              <a:t>Si no tenemos acceso a agua y jabón, </a:t>
            </a:r>
            <a:r>
              <a:rPr lang="es-CL" sz="1600" b="1" dirty="0" smtClean="0">
                <a:sym typeface="Wingdings" panose="05000000000000000000" pitchFamily="2" charset="2"/>
              </a:rPr>
              <a:t>nos podemos higienizar las manos con alcohol gel</a:t>
            </a:r>
            <a:r>
              <a:rPr lang="es-CL" sz="1600" dirty="0" smtClean="0">
                <a:sym typeface="Wingdings" panose="05000000000000000000" pitchFamily="2" charset="2"/>
              </a:rPr>
              <a:t>, pero debemos tener presente las siguientes consideraciones:</a:t>
            </a:r>
          </a:p>
          <a:p>
            <a:pPr algn="just"/>
            <a:endParaRPr lang="es-CL" sz="1600" dirty="0">
              <a:sym typeface="Wingdings" panose="05000000000000000000" pitchFamily="2" charset="2"/>
            </a:endParaRPr>
          </a:p>
          <a:p>
            <a:pPr marL="342900" indent="-342900" algn="just">
              <a:buFont typeface="+mj-lt"/>
              <a:buAutoNum type="arabicPeriod"/>
            </a:pPr>
            <a:r>
              <a:rPr lang="es-CL" sz="1600" dirty="0" smtClean="0"/>
              <a:t>No </a:t>
            </a:r>
            <a:r>
              <a:rPr lang="es-CL" sz="1600" dirty="0"/>
              <a:t>reemplaza el lavado de manos con agua y jabón</a:t>
            </a:r>
            <a:r>
              <a:rPr lang="es-CL" sz="1600" dirty="0" smtClean="0"/>
              <a:t>.</a:t>
            </a:r>
          </a:p>
          <a:p>
            <a:pPr marL="342900" indent="-342900" algn="just">
              <a:buFont typeface="+mj-lt"/>
              <a:buAutoNum type="arabicPeriod"/>
            </a:pPr>
            <a:endParaRPr lang="es-CL" sz="1600" dirty="0"/>
          </a:p>
          <a:p>
            <a:pPr marL="342900" indent="-342900" algn="just">
              <a:buFont typeface="+mj-lt"/>
              <a:buAutoNum type="arabicPeriod"/>
            </a:pPr>
            <a:r>
              <a:rPr lang="es-CL" sz="1600" dirty="0"/>
              <a:t>Se debe utilizar máximo 5 veces seguidas, luego debe ir un lavado de manos con agua y jabón</a:t>
            </a:r>
            <a:r>
              <a:rPr lang="es-CL" sz="1600" dirty="0" smtClean="0"/>
              <a:t>.</a:t>
            </a:r>
          </a:p>
          <a:p>
            <a:pPr marL="342900" indent="-342900" algn="just">
              <a:buFont typeface="+mj-lt"/>
              <a:buAutoNum type="arabicPeriod"/>
            </a:pPr>
            <a:endParaRPr lang="es-CL" sz="1600" dirty="0"/>
          </a:p>
          <a:p>
            <a:pPr marL="342900" indent="-342900" algn="just">
              <a:buFont typeface="+mj-lt"/>
              <a:buAutoNum type="arabicPeriod"/>
            </a:pPr>
            <a:r>
              <a:rPr lang="es-CL" sz="1600" dirty="0" smtClean="0"/>
              <a:t>El procedimiento es una replica del lavado de manos con agua y jabón, exceptuando el paso del secado.</a:t>
            </a:r>
            <a:endParaRPr lang="es-CL" sz="1600" dirty="0"/>
          </a:p>
          <a:p>
            <a:pPr marL="342900" indent="-342900" algn="just">
              <a:buFont typeface="+mj-lt"/>
              <a:buAutoNum type="arabicPeriod"/>
            </a:pPr>
            <a:endParaRPr lang="es-CL" sz="1400" dirty="0"/>
          </a:p>
          <a:p>
            <a:pPr marL="342900" indent="-342900" algn="just">
              <a:buFont typeface="+mj-lt"/>
              <a:buAutoNum type="arabicPeriod"/>
            </a:pPr>
            <a:endParaRPr lang="es-CL" sz="1400" dirty="0"/>
          </a:p>
          <a:p>
            <a:pPr algn="just"/>
            <a:endParaRPr lang="en-US" sz="1400" dirty="0">
              <a:sym typeface="Wingdings" panose="05000000000000000000" pitchFamily="2" charset="2"/>
            </a:endParaRPr>
          </a:p>
        </p:txBody>
      </p:sp>
      <p:sp>
        <p:nvSpPr>
          <p:cNvPr id="11" name="Content Placeholder 14"/>
          <p:cNvSpPr>
            <a:spLocks noGrp="1"/>
          </p:cNvSpPr>
          <p:nvPr>
            <p:ph sz="quarter" idx="13"/>
          </p:nvPr>
        </p:nvSpPr>
        <p:spPr>
          <a:xfrm>
            <a:off x="233616" y="1345324"/>
            <a:ext cx="5137170" cy="5056710"/>
          </a:xfrm>
        </p:spPr>
        <p:style>
          <a:lnRef idx="2">
            <a:schemeClr val="accent5"/>
          </a:lnRef>
          <a:fillRef idx="1">
            <a:schemeClr val="lt1"/>
          </a:fillRef>
          <a:effectRef idx="0">
            <a:schemeClr val="accent5"/>
          </a:effectRef>
          <a:fontRef idx="minor">
            <a:schemeClr val="dk1"/>
          </a:fontRef>
        </p:style>
        <p:txBody>
          <a:bodyPr numCol="1"/>
          <a:lstStyle/>
          <a:p>
            <a:pPr algn="just"/>
            <a:r>
              <a:rPr lang="es-CL" sz="1400" dirty="0"/>
              <a:t>Lavarse las manos es una de las formas más </a:t>
            </a:r>
            <a:r>
              <a:rPr lang="es-CL" sz="1400" b="1" dirty="0"/>
              <a:t>eficaces y económicas de prevenir el contagio</a:t>
            </a:r>
            <a:r>
              <a:rPr lang="es-CL" sz="1400" dirty="0" smtClean="0"/>
              <a:t>. Para ello, debemos realizar los siguientes pasos: </a:t>
            </a:r>
          </a:p>
          <a:p>
            <a:pPr algn="just"/>
            <a:endParaRPr lang="es-CL" sz="1400" dirty="0"/>
          </a:p>
          <a:p>
            <a:pPr marL="342900" indent="-342900" algn="just">
              <a:spcBef>
                <a:spcPts val="0"/>
              </a:spcBef>
              <a:buFont typeface="+mj-lt"/>
              <a:buAutoNum type="arabicPeriod"/>
            </a:pPr>
            <a:r>
              <a:rPr lang="es-CL" sz="1400" dirty="0" smtClean="0"/>
              <a:t>Retirar </a:t>
            </a:r>
            <a:r>
              <a:rPr lang="es-CL" sz="1400" dirty="0"/>
              <a:t>joyas, relojes u otros elementos</a:t>
            </a:r>
            <a:r>
              <a:rPr lang="es-CL" sz="1400" dirty="0" smtClean="0"/>
              <a:t>.</a:t>
            </a:r>
          </a:p>
          <a:p>
            <a:pPr marL="342900" indent="-342900" algn="just">
              <a:spcBef>
                <a:spcPts val="0"/>
              </a:spcBef>
              <a:buFont typeface="+mj-lt"/>
              <a:buAutoNum type="arabicPeriod"/>
            </a:pPr>
            <a:endParaRPr lang="es-CL" sz="1400" dirty="0"/>
          </a:p>
          <a:p>
            <a:pPr marL="342900" indent="-342900" algn="just">
              <a:spcBef>
                <a:spcPts val="0"/>
              </a:spcBef>
              <a:buFont typeface="+mj-lt"/>
              <a:buAutoNum type="arabicPeriod"/>
            </a:pPr>
            <a:r>
              <a:rPr lang="es-CL" sz="1400" dirty="0" smtClean="0"/>
              <a:t>Mójese </a:t>
            </a:r>
            <a:r>
              <a:rPr lang="es-CL" sz="1400" dirty="0"/>
              <a:t>las manos con agua corriente limpia (tibia o fría), luego cierre el grifo</a:t>
            </a:r>
            <a:r>
              <a:rPr lang="es-CL" sz="1400" dirty="0" smtClean="0"/>
              <a:t>.</a:t>
            </a:r>
          </a:p>
          <a:p>
            <a:pPr marL="342900" indent="-342900" algn="just">
              <a:spcBef>
                <a:spcPts val="0"/>
              </a:spcBef>
              <a:buFont typeface="+mj-lt"/>
              <a:buAutoNum type="arabicPeriod"/>
            </a:pPr>
            <a:endParaRPr lang="es-CL" sz="1400" dirty="0"/>
          </a:p>
          <a:p>
            <a:pPr marL="342900" indent="-342900" algn="just">
              <a:spcBef>
                <a:spcPts val="0"/>
              </a:spcBef>
              <a:buFont typeface="+mj-lt"/>
              <a:buAutoNum type="arabicPeriod"/>
            </a:pPr>
            <a:r>
              <a:rPr lang="es-CL" sz="1400" dirty="0" smtClean="0"/>
              <a:t>Agregue </a:t>
            </a:r>
            <a:r>
              <a:rPr lang="es-CL" sz="1400" dirty="0"/>
              <a:t>abundante jabón en sus manos</a:t>
            </a:r>
            <a:r>
              <a:rPr lang="es-CL" sz="1400" dirty="0" smtClean="0"/>
              <a:t>.</a:t>
            </a:r>
          </a:p>
          <a:p>
            <a:pPr marL="342900" indent="-342900" algn="just">
              <a:spcBef>
                <a:spcPts val="0"/>
              </a:spcBef>
              <a:buFont typeface="+mj-lt"/>
              <a:buAutoNum type="arabicPeriod"/>
            </a:pPr>
            <a:endParaRPr lang="es-CL" sz="1400" dirty="0"/>
          </a:p>
          <a:p>
            <a:pPr marL="342900" indent="-342900" algn="just">
              <a:spcBef>
                <a:spcPts val="0"/>
              </a:spcBef>
              <a:buFont typeface="+mj-lt"/>
              <a:buAutoNum type="arabicPeriod"/>
            </a:pPr>
            <a:r>
              <a:rPr lang="es-CL" sz="1400" dirty="0" smtClean="0"/>
              <a:t>Frótese </a:t>
            </a:r>
            <a:r>
              <a:rPr lang="es-CL" sz="1400" dirty="0"/>
              <a:t>las palmas de las manos hasta generar espuma</a:t>
            </a:r>
            <a:r>
              <a:rPr lang="es-CL" sz="1400" dirty="0" smtClean="0"/>
              <a:t>.</a:t>
            </a:r>
          </a:p>
          <a:p>
            <a:pPr marL="342900" indent="-342900" algn="just">
              <a:spcBef>
                <a:spcPts val="0"/>
              </a:spcBef>
              <a:buFont typeface="+mj-lt"/>
              <a:buAutoNum type="arabicPeriod"/>
            </a:pPr>
            <a:endParaRPr lang="es-CL" sz="1400" dirty="0"/>
          </a:p>
          <a:p>
            <a:pPr marL="342900" indent="-342900" algn="just">
              <a:spcBef>
                <a:spcPts val="0"/>
              </a:spcBef>
              <a:buFont typeface="+mj-lt"/>
              <a:buAutoNum type="arabicPeriod"/>
            </a:pPr>
            <a:r>
              <a:rPr lang="es-CL" sz="1400" dirty="0" smtClean="0"/>
              <a:t>Frote </a:t>
            </a:r>
            <a:r>
              <a:rPr lang="es-CL" sz="1400" dirty="0"/>
              <a:t>y esparza la espuma por el dorso de sus manos, entre los dedos y debajo de las uñas</a:t>
            </a:r>
            <a:r>
              <a:rPr lang="es-CL" sz="1400" dirty="0" smtClean="0"/>
              <a:t>.</a:t>
            </a:r>
          </a:p>
          <a:p>
            <a:pPr marL="342900" indent="-342900" algn="just">
              <a:spcBef>
                <a:spcPts val="0"/>
              </a:spcBef>
              <a:buFont typeface="+mj-lt"/>
              <a:buAutoNum type="arabicPeriod"/>
            </a:pPr>
            <a:endParaRPr lang="es-CL" sz="1400" dirty="0"/>
          </a:p>
          <a:p>
            <a:pPr marL="342900" indent="-342900" algn="just">
              <a:spcBef>
                <a:spcPts val="0"/>
              </a:spcBef>
              <a:buFont typeface="+mj-lt"/>
              <a:buAutoNum type="arabicPeriod"/>
            </a:pPr>
            <a:r>
              <a:rPr lang="es-CL" sz="1400" dirty="0" smtClean="0"/>
              <a:t>Restriéguese </a:t>
            </a:r>
            <a:r>
              <a:rPr lang="es-CL" sz="1400" dirty="0"/>
              <a:t>las manos entre 20 y 30 segundos</a:t>
            </a:r>
            <a:r>
              <a:rPr lang="es-CL" sz="1400" dirty="0" smtClean="0"/>
              <a:t>.</a:t>
            </a:r>
          </a:p>
          <a:p>
            <a:pPr marL="342900" indent="-342900" algn="just">
              <a:spcBef>
                <a:spcPts val="0"/>
              </a:spcBef>
              <a:buFont typeface="+mj-lt"/>
              <a:buAutoNum type="arabicPeriod"/>
            </a:pPr>
            <a:endParaRPr lang="es-CL" sz="1400" dirty="0"/>
          </a:p>
          <a:p>
            <a:pPr marL="342900" indent="-342900" algn="just">
              <a:spcBef>
                <a:spcPts val="0"/>
              </a:spcBef>
              <a:buFont typeface="+mj-lt"/>
              <a:buAutoNum type="arabicPeriod"/>
            </a:pPr>
            <a:r>
              <a:rPr lang="es-CL" sz="1400" dirty="0" smtClean="0"/>
              <a:t>Enjuáguese </a:t>
            </a:r>
            <a:r>
              <a:rPr lang="es-CL" sz="1400" dirty="0"/>
              <a:t>bien las manos con agua limpia</a:t>
            </a:r>
            <a:r>
              <a:rPr lang="es-CL" sz="1400" dirty="0" smtClean="0"/>
              <a:t>.</a:t>
            </a:r>
          </a:p>
          <a:p>
            <a:pPr marL="342900" indent="-342900" algn="just">
              <a:spcBef>
                <a:spcPts val="0"/>
              </a:spcBef>
              <a:buFont typeface="+mj-lt"/>
              <a:buAutoNum type="arabicPeriod"/>
            </a:pPr>
            <a:endParaRPr lang="es-CL" sz="1400" dirty="0"/>
          </a:p>
          <a:p>
            <a:pPr marL="342900" indent="-342900" algn="just">
              <a:spcBef>
                <a:spcPts val="0"/>
              </a:spcBef>
              <a:buFont typeface="+mj-lt"/>
              <a:buAutoNum type="arabicPeriod"/>
            </a:pPr>
            <a:r>
              <a:rPr lang="es-CL" sz="1400" dirty="0" smtClean="0"/>
              <a:t>Séqueselas </a:t>
            </a:r>
            <a:r>
              <a:rPr lang="es-CL" sz="1400" dirty="0"/>
              <a:t>con una toalla limpia, de papel o al aire.</a:t>
            </a:r>
            <a:endParaRPr lang="en-US" sz="1400" dirty="0">
              <a:sym typeface="Wingdings" panose="05000000000000000000" pitchFamily="2" charset="2"/>
            </a:endParaRPr>
          </a:p>
        </p:txBody>
      </p:sp>
    </p:spTree>
    <p:extLst>
      <p:ext uri="{BB962C8B-B14F-4D97-AF65-F5344CB8AC3E}">
        <p14:creationId xmlns:p14="http://schemas.microsoft.com/office/powerpoint/2010/main" val="1554073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idx="1"/>
          </p:nvPr>
        </p:nvSpPr>
        <p:spPr>
          <a:xfrm>
            <a:off x="1254593" y="1785693"/>
            <a:ext cx="9839570" cy="3892731"/>
          </a:xfrm>
        </p:spPr>
        <p:style>
          <a:lnRef idx="2">
            <a:schemeClr val="accent1"/>
          </a:lnRef>
          <a:fillRef idx="1">
            <a:schemeClr val="lt1"/>
          </a:fillRef>
          <a:effectRef idx="0">
            <a:schemeClr val="accent1"/>
          </a:effectRef>
          <a:fontRef idx="minor">
            <a:schemeClr val="dk1"/>
          </a:fontRef>
        </p:style>
        <p:txBody>
          <a:bodyPr>
            <a:normAutofit fontScale="25000" lnSpcReduction="20000"/>
          </a:bodyPr>
          <a:lstStyle/>
          <a:p>
            <a:pPr marL="342900" indent="-342900" algn="just">
              <a:lnSpc>
                <a:spcPct val="170000"/>
              </a:lnSpc>
              <a:buFont typeface="+mj-lt"/>
              <a:buAutoNum type="arabicPeriod"/>
            </a:pPr>
            <a:r>
              <a:rPr lang="es-ES_tradnl" sz="7200" b="1" dirty="0">
                <a:solidFill>
                  <a:schemeClr val="accent1"/>
                </a:solidFill>
              </a:rPr>
              <a:t>Describir la historia </a:t>
            </a:r>
            <a:r>
              <a:rPr lang="es-ES_tradnl" sz="7200" b="1" dirty="0" smtClean="0">
                <a:solidFill>
                  <a:schemeClr val="accent1"/>
                </a:solidFill>
              </a:rPr>
              <a:t>natural, el período </a:t>
            </a:r>
            <a:r>
              <a:rPr lang="es-ES_tradnl" sz="7200" b="1" dirty="0">
                <a:solidFill>
                  <a:schemeClr val="accent1"/>
                </a:solidFill>
              </a:rPr>
              <a:t>infeccioso</a:t>
            </a:r>
            <a:r>
              <a:rPr lang="es-ES_tradnl" sz="7200" b="1" dirty="0" smtClean="0">
                <a:solidFill>
                  <a:schemeClr val="accent1"/>
                </a:solidFill>
              </a:rPr>
              <a:t>, la presentación y la transmisión del SARS–Cov2.</a:t>
            </a:r>
          </a:p>
          <a:p>
            <a:pPr marL="342900" indent="-342900" algn="just">
              <a:lnSpc>
                <a:spcPct val="170000"/>
              </a:lnSpc>
              <a:buFont typeface="+mj-lt"/>
              <a:buAutoNum type="arabicPeriod"/>
            </a:pPr>
            <a:endParaRPr lang="es-CL" sz="7200" b="1" dirty="0">
              <a:solidFill>
                <a:schemeClr val="accent1"/>
              </a:solidFill>
            </a:endParaRPr>
          </a:p>
          <a:p>
            <a:pPr marL="342900" indent="-342900" algn="just">
              <a:lnSpc>
                <a:spcPct val="170000"/>
              </a:lnSpc>
              <a:buFont typeface="+mj-lt"/>
              <a:buAutoNum type="arabicPeriod"/>
            </a:pPr>
            <a:r>
              <a:rPr lang="es-CL" sz="7200" b="1" dirty="0">
                <a:solidFill>
                  <a:schemeClr val="accent1"/>
                </a:solidFill>
              </a:rPr>
              <a:t>Comprender la importancia del uso de elementos de protección personal para disminuir el riesgo de contagio de COVID-19. </a:t>
            </a:r>
            <a:endParaRPr lang="es-CL" sz="7200" b="1" dirty="0" smtClean="0">
              <a:solidFill>
                <a:schemeClr val="accent1"/>
              </a:solidFill>
            </a:endParaRPr>
          </a:p>
          <a:p>
            <a:pPr marL="342900" indent="-342900" algn="just">
              <a:lnSpc>
                <a:spcPct val="170000"/>
              </a:lnSpc>
              <a:buFont typeface="+mj-lt"/>
              <a:buAutoNum type="arabicPeriod"/>
            </a:pPr>
            <a:endParaRPr lang="es-CL" sz="7200" b="1" dirty="0">
              <a:solidFill>
                <a:schemeClr val="accent1"/>
              </a:solidFill>
            </a:endParaRPr>
          </a:p>
          <a:p>
            <a:pPr marL="342900" indent="-342900">
              <a:lnSpc>
                <a:spcPct val="170000"/>
              </a:lnSpc>
              <a:buFont typeface="+mj-lt"/>
              <a:buAutoNum type="arabicPeriod"/>
            </a:pPr>
            <a:r>
              <a:rPr lang="es-ES_tradnl" sz="7200" b="1" dirty="0">
                <a:solidFill>
                  <a:schemeClr val="accent1"/>
                </a:solidFill>
              </a:rPr>
              <a:t>Reconocer las medidas preventivas básicas que ayudan </a:t>
            </a:r>
            <a:r>
              <a:rPr lang="es-ES_tradnl" sz="7200" b="1" dirty="0" smtClean="0">
                <a:solidFill>
                  <a:schemeClr val="accent1"/>
                </a:solidFill>
              </a:rPr>
              <a:t>evitar contagios en la comunidad.</a:t>
            </a:r>
            <a:r>
              <a:rPr lang="es-CL" dirty="0"/>
              <a:t/>
            </a:r>
            <a:br>
              <a:rPr lang="es-CL" dirty="0"/>
            </a:br>
            <a:r>
              <a:rPr lang="es-CL" dirty="0"/>
              <a:t/>
            </a:r>
            <a:br>
              <a:rPr lang="es-CL" dirty="0"/>
            </a:br>
            <a:r>
              <a:rPr lang="es-CL" dirty="0"/>
              <a:t/>
            </a:r>
            <a:br>
              <a:rPr lang="es-CL" dirty="0"/>
            </a:br>
            <a:r>
              <a:rPr lang="es-CL" dirty="0"/>
              <a:t/>
            </a:r>
            <a:br>
              <a:rPr lang="es-CL" dirty="0"/>
            </a:br>
            <a:r>
              <a:rPr lang="es-CL" dirty="0"/>
              <a:t/>
            </a:r>
            <a:br>
              <a:rPr lang="es-CL" dirty="0"/>
            </a:br>
            <a:endParaRPr lang="es-CL" dirty="0"/>
          </a:p>
        </p:txBody>
      </p:sp>
      <p:sp>
        <p:nvSpPr>
          <p:cNvPr id="5" name="Marcador de contenido 4"/>
          <p:cNvSpPr>
            <a:spLocks noGrp="1"/>
          </p:cNvSpPr>
          <p:nvPr>
            <p:ph sz="quarter" idx="12"/>
          </p:nvPr>
        </p:nvSpPr>
        <p:spPr>
          <a:xfrm>
            <a:off x="620245" y="483326"/>
            <a:ext cx="11108267" cy="747580"/>
          </a:xfrm>
        </p:spPr>
        <p:txBody>
          <a:bodyPr/>
          <a:lstStyle/>
          <a:p>
            <a:r>
              <a:rPr lang="es-CL" sz="2200" dirty="0"/>
              <a:t>Objetivos.</a:t>
            </a:r>
          </a:p>
        </p:txBody>
      </p:sp>
    </p:spTree>
    <p:extLst>
      <p:ext uri="{BB962C8B-B14F-4D97-AF65-F5344CB8AC3E}">
        <p14:creationId xmlns:p14="http://schemas.microsoft.com/office/powerpoint/2010/main" val="37546968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a 2">
            <a:extLst>
              <a:ext uri="{FF2B5EF4-FFF2-40B4-BE49-F238E27FC236}">
                <a16:creationId xmlns:a16="http://schemas.microsoft.com/office/drawing/2014/main" id="{3376C4D7-0F19-415D-A227-BA616D246EC4}"/>
              </a:ext>
            </a:extLst>
          </p:cNvPr>
          <p:cNvGraphicFramePr>
            <a:graphicFrameLocks noGrp="1"/>
          </p:cNvGraphicFramePr>
          <p:nvPr>
            <p:extLst>
              <p:ext uri="{D42A27DB-BD31-4B8C-83A1-F6EECF244321}">
                <p14:modId xmlns:p14="http://schemas.microsoft.com/office/powerpoint/2010/main" val="909169370"/>
              </p:ext>
            </p:extLst>
          </p:nvPr>
        </p:nvGraphicFramePr>
        <p:xfrm>
          <a:off x="541865" y="332475"/>
          <a:ext cx="11108267" cy="426720"/>
        </p:xfrm>
        <a:graphic>
          <a:graphicData uri="http://schemas.openxmlformats.org/drawingml/2006/table">
            <a:tbl>
              <a:tblPr firstRow="1" bandRow="1">
                <a:tableStyleId>{5C22544A-7EE6-4342-B048-85BDC9FD1C3A}</a:tableStyleId>
              </a:tblPr>
              <a:tblGrid>
                <a:gridCol w="11108267">
                  <a:extLst>
                    <a:ext uri="{9D8B030D-6E8A-4147-A177-3AD203B41FA5}">
                      <a16:colId xmlns:a16="http://schemas.microsoft.com/office/drawing/2014/main" val="3517449251"/>
                    </a:ext>
                  </a:extLst>
                </a:gridCol>
              </a:tblGrid>
              <a:tr h="409034">
                <a:tc>
                  <a:txBody>
                    <a:bodyPr/>
                    <a:lstStyle/>
                    <a:p>
                      <a:pPr algn="ctr"/>
                      <a:r>
                        <a:rPr lang="es-ES_tradnl" sz="2200" baseline="0" dirty="0">
                          <a:solidFill>
                            <a:schemeClr val="tx2"/>
                          </a:solidFill>
                          <a:latin typeface="Verdana" panose="020B0604030504040204" pitchFamily="34" charset="0"/>
                          <a:ea typeface="Verdana" panose="020B0604030504040204" pitchFamily="34" charset="0"/>
                        </a:rPr>
                        <a:t>¿Cuándo lavarnos las manos?</a:t>
                      </a:r>
                      <a:endParaRPr lang="es-CL" sz="2200" dirty="0">
                        <a:solidFill>
                          <a:schemeClr val="tx2"/>
                        </a:solidFill>
                        <a:latin typeface="Verdana" panose="020B0604030504040204" pitchFamily="34" charset="0"/>
                        <a:ea typeface="Verdana" panose="020B060403050404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864973709"/>
                  </a:ext>
                </a:extLst>
              </a:tr>
            </a:tbl>
          </a:graphicData>
        </a:graphic>
      </p:graphicFrame>
      <p:pic>
        <p:nvPicPr>
          <p:cNvPr id="1026" name="Picture 2" descr="Infografía - Limpia tus manos. ¿Cuándo? - OPS/OMS | Organizació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0352" y="871522"/>
            <a:ext cx="3764460" cy="54958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ángulo 7"/>
          <p:cNvSpPr/>
          <p:nvPr/>
        </p:nvSpPr>
        <p:spPr>
          <a:xfrm>
            <a:off x="3703200" y="6482516"/>
            <a:ext cx="4692375" cy="369332"/>
          </a:xfrm>
          <a:prstGeom prst="rect">
            <a:avLst/>
          </a:prstGeom>
        </p:spPr>
        <p:txBody>
          <a:bodyPr wrap="none">
            <a:spAutoFit/>
          </a:bodyPr>
          <a:lstStyle/>
          <a:p>
            <a:r>
              <a:rPr lang="es-ES" i="1" dirty="0">
                <a:solidFill>
                  <a:schemeClr val="accent1">
                    <a:lumMod val="75000"/>
                  </a:schemeClr>
                </a:solidFill>
              </a:rPr>
              <a:t>Fuente: Organización Panamericana de la Salud.</a:t>
            </a:r>
            <a:endParaRPr lang="en-US" i="1" dirty="0">
              <a:solidFill>
                <a:schemeClr val="accent1">
                  <a:lumMod val="75000"/>
                </a:schemeClr>
              </a:solidFill>
            </a:endParaRP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8352" y="949788"/>
            <a:ext cx="5326456" cy="535024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159244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sz="quarter" idx="12"/>
          </p:nvPr>
        </p:nvSpPr>
        <p:spPr>
          <a:xfrm>
            <a:off x="1522064" y="122787"/>
            <a:ext cx="9873506" cy="491984"/>
          </a:xfrm>
        </p:spPr>
        <p:txBody>
          <a:bodyPr/>
          <a:lstStyle/>
          <a:p>
            <a:r>
              <a:rPr lang="en-US" sz="2200" dirty="0" smtClean="0"/>
              <a:t>BUENAS PRÁCTICAS PARA LA PREVENCIÓN DE COVID-19</a:t>
            </a:r>
            <a:endParaRPr lang="en-US" sz="2200" dirty="0"/>
          </a:p>
        </p:txBody>
      </p:sp>
      <p:sp>
        <p:nvSpPr>
          <p:cNvPr id="5" name="CuadroTexto 4"/>
          <p:cNvSpPr txBox="1"/>
          <p:nvPr/>
        </p:nvSpPr>
        <p:spPr>
          <a:xfrm>
            <a:off x="1382304" y="544418"/>
            <a:ext cx="9602087" cy="5078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lnSpc>
                <a:spcPct val="150000"/>
              </a:lnSpc>
            </a:pPr>
            <a:r>
              <a:rPr lang="es-ES" b="1" dirty="0" smtClean="0">
                <a:solidFill>
                  <a:schemeClr val="accent1">
                    <a:lumMod val="75000"/>
                  </a:schemeClr>
                </a:solidFill>
                <a:latin typeface="Verdana" panose="020B0604030504040204" pitchFamily="34" charset="0"/>
                <a:ea typeface="Verdana" panose="020B0604030504040204" pitchFamily="34" charset="0"/>
              </a:rPr>
              <a:t>CORRECTO USO DE LOS ELEMENTOS DE PROTECCIÓN PERSONAL (EPP)</a:t>
            </a:r>
            <a:endParaRPr lang="es-ES" b="1" dirty="0">
              <a:solidFill>
                <a:schemeClr val="accent1">
                  <a:lumMod val="75000"/>
                </a:schemeClr>
              </a:solidFill>
              <a:latin typeface="Verdana" panose="020B0604030504040204" pitchFamily="34" charset="0"/>
              <a:ea typeface="Verdana" panose="020B0604030504040204" pitchFamily="34" charset="0"/>
            </a:endParaRPr>
          </a:p>
        </p:txBody>
      </p:sp>
      <p:sp>
        <p:nvSpPr>
          <p:cNvPr id="10" name="Content Placeholder 13">
            <a:extLst>
              <a:ext uri="{FF2B5EF4-FFF2-40B4-BE49-F238E27FC236}">
                <a16:creationId xmlns:a16="http://schemas.microsoft.com/office/drawing/2014/main" id="{180FF264-09C6-4E47-BF75-2065767C94C6}"/>
              </a:ext>
            </a:extLst>
          </p:cNvPr>
          <p:cNvSpPr txBox="1">
            <a:spLocks/>
          </p:cNvSpPr>
          <p:nvPr/>
        </p:nvSpPr>
        <p:spPr>
          <a:xfrm>
            <a:off x="4210771" y="6503518"/>
            <a:ext cx="3945155" cy="356758"/>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000" b="1" i="0" kern="1200" spc="0">
                <a:solidFill>
                  <a:schemeClr val="accent1"/>
                </a:solidFill>
                <a:latin typeface="Verdan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s-ES" sz="1400" i="1" dirty="0">
                <a:solidFill>
                  <a:schemeClr val="accent1">
                    <a:lumMod val="75000"/>
                  </a:schemeClr>
                </a:solidFill>
              </a:rPr>
              <a:t>Fuente: Ministerio de Salud de Chile.</a:t>
            </a:r>
            <a:endParaRPr lang="en-US" sz="1400" i="1" dirty="0">
              <a:solidFill>
                <a:schemeClr val="accent1">
                  <a:lumMod val="75000"/>
                </a:schemeClr>
              </a:solidFill>
            </a:endParaRPr>
          </a:p>
        </p:txBody>
      </p:sp>
      <p:sp>
        <p:nvSpPr>
          <p:cNvPr id="9" name="Content Placeholder 14"/>
          <p:cNvSpPr>
            <a:spLocks noGrp="1"/>
          </p:cNvSpPr>
          <p:nvPr>
            <p:ph sz="quarter" idx="13"/>
          </p:nvPr>
        </p:nvSpPr>
        <p:spPr>
          <a:xfrm>
            <a:off x="689810" y="1695465"/>
            <a:ext cx="10987078" cy="4897359"/>
          </a:xfrm>
        </p:spPr>
        <p:txBody>
          <a:bodyPr/>
          <a:lstStyle/>
          <a:p>
            <a:pPr algn="just">
              <a:lnSpc>
                <a:spcPct val="150000"/>
              </a:lnSpc>
            </a:pPr>
            <a:r>
              <a:rPr lang="es-ES" dirty="0" smtClean="0"/>
              <a:t>Los EPP son </a:t>
            </a:r>
            <a:r>
              <a:rPr lang="es-ES" dirty="0"/>
              <a:t>el conjunto de elementos de equipamiento, destinados a proteger la piel y mucosas de quien las utiliza, en forma de barreras y evitar que se ponga en contacto con los agentes infecciosos, superficies contaminadas o fluidos.</a:t>
            </a:r>
          </a:p>
          <a:p>
            <a:pPr algn="just"/>
            <a:endParaRPr lang="es-ES" dirty="0"/>
          </a:p>
          <a:p>
            <a:pPr marL="285750" indent="-285750" algn="just">
              <a:lnSpc>
                <a:spcPct val="150000"/>
              </a:lnSpc>
              <a:buFont typeface="Wingdings" panose="05000000000000000000" pitchFamily="2" charset="2"/>
              <a:buChar char="ü"/>
            </a:pPr>
            <a:r>
              <a:rPr lang="es-ES" b="1" dirty="0"/>
              <a:t>Mascarilla quirúrgica, N95, caseras.</a:t>
            </a:r>
          </a:p>
          <a:p>
            <a:pPr marL="285750" indent="-285750" algn="just">
              <a:buFont typeface="Arial" panose="020B0604020202020204" pitchFamily="34" charset="0"/>
              <a:buChar char="•"/>
            </a:pPr>
            <a:r>
              <a:rPr lang="es-CL" sz="1400" dirty="0"/>
              <a:t>Duración: Depende de la actividad que realicemos.</a:t>
            </a:r>
          </a:p>
          <a:p>
            <a:pPr marL="285750" indent="-285750" algn="just">
              <a:buFont typeface="Arial" panose="020B0604020202020204" pitchFamily="34" charset="0"/>
              <a:buChar char="•"/>
            </a:pPr>
            <a:r>
              <a:rPr lang="es-CL" sz="1400" dirty="0"/>
              <a:t>Uso: Debe cubrir Nariz y boca.</a:t>
            </a:r>
          </a:p>
          <a:p>
            <a:pPr marL="285750" indent="-285750" algn="just">
              <a:lnSpc>
                <a:spcPct val="150000"/>
              </a:lnSpc>
              <a:buFont typeface="Wingdings" panose="05000000000000000000" pitchFamily="2" charset="2"/>
              <a:buChar char="ü"/>
            </a:pPr>
            <a:r>
              <a:rPr lang="es-CL" b="1" dirty="0"/>
              <a:t>Antiparras o gafas de seguridad</a:t>
            </a:r>
            <a:r>
              <a:rPr lang="es-CL" dirty="0"/>
              <a:t>.</a:t>
            </a:r>
          </a:p>
          <a:p>
            <a:pPr marL="285750" indent="-285750" algn="just">
              <a:lnSpc>
                <a:spcPct val="150000"/>
              </a:lnSpc>
              <a:buFont typeface="Wingdings" panose="05000000000000000000" pitchFamily="2" charset="2"/>
              <a:buChar char="ü"/>
            </a:pPr>
            <a:r>
              <a:rPr lang="es-CL" b="1" dirty="0"/>
              <a:t>Escudo facial.</a:t>
            </a:r>
            <a:endParaRPr lang="es-ES" dirty="0"/>
          </a:p>
          <a:p>
            <a:pPr algn="just">
              <a:lnSpc>
                <a:spcPct val="150000"/>
              </a:lnSpc>
            </a:pPr>
            <a:endParaRPr lang="en-US" dirty="0">
              <a:sym typeface="Wingdings" panose="05000000000000000000" pitchFamily="2" charset="2"/>
            </a:endParaRPr>
          </a:p>
        </p:txBody>
      </p:sp>
      <p:pic>
        <p:nvPicPr>
          <p:cNvPr id="11" name="Picture 6" descr="Conjunto de iconos de ppe. el virus corona covid 19 protege el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2550" y="3212996"/>
            <a:ext cx="2637941" cy="26379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4" descr="Protección contra el Coronavirus: Cómo fabricar mascarillas y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9493" y="2793990"/>
            <a:ext cx="1155816" cy="11558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Imagen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8698" y="4264217"/>
            <a:ext cx="2416592" cy="1609630"/>
          </a:xfrm>
          <a:prstGeom prst="rect">
            <a:avLst/>
          </a:prstGeom>
          <a:ln>
            <a:noFill/>
          </a:ln>
          <a:effectLst>
            <a:outerShdw blurRad="292100" dist="139700" dir="2700000" algn="tl" rotWithShape="0">
              <a:srgbClr val="333333">
                <a:alpha val="65000"/>
              </a:srgbClr>
            </a:outerShdw>
          </a:effectLst>
        </p:spPr>
      </p:pic>
      <p:sp>
        <p:nvSpPr>
          <p:cNvPr id="16" name="Elipse 15"/>
          <p:cNvSpPr/>
          <p:nvPr/>
        </p:nvSpPr>
        <p:spPr>
          <a:xfrm>
            <a:off x="1041373" y="5722474"/>
            <a:ext cx="4381019" cy="503225"/>
          </a:xfrm>
          <a:prstGeom prst="ellipse">
            <a:avLst/>
          </a:prstGeom>
          <a:ln w="19050">
            <a:solidFill>
              <a:schemeClr val="tx2">
                <a:lumMod val="60000"/>
                <a:lumOff val="4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s-CL" sz="2800" b="1" dirty="0">
                <a:cs typeface="Aharoni" panose="02010803020104030203" pitchFamily="2" charset="-79"/>
              </a:rPr>
              <a:t>INDIVIDUALES!!!!!!</a:t>
            </a:r>
          </a:p>
        </p:txBody>
      </p:sp>
      <p:sp>
        <p:nvSpPr>
          <p:cNvPr id="2" name="Rectángulo 1"/>
          <p:cNvSpPr/>
          <p:nvPr/>
        </p:nvSpPr>
        <p:spPr>
          <a:xfrm>
            <a:off x="6364224" y="4443984"/>
            <a:ext cx="996696" cy="12310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4564889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273;p23"/>
          <p:cNvPicPr preferRelativeResize="0"/>
          <p:nvPr/>
        </p:nvPicPr>
        <p:blipFill rotWithShape="1">
          <a:blip r:embed="rId2">
            <a:alphaModFix/>
          </a:blip>
          <a:srcRect/>
          <a:stretch/>
        </p:blipFill>
        <p:spPr>
          <a:xfrm>
            <a:off x="3299159" y="505581"/>
            <a:ext cx="5844262" cy="5345129"/>
          </a:xfrm>
          <a:prstGeom prst="rect">
            <a:avLst/>
          </a:prstGeom>
          <a:noFill/>
          <a:ln>
            <a:noFill/>
          </a:ln>
        </p:spPr>
      </p:pic>
    </p:spTree>
    <p:extLst>
      <p:ext uri="{BB962C8B-B14F-4D97-AF65-F5344CB8AC3E}">
        <p14:creationId xmlns:p14="http://schemas.microsoft.com/office/powerpoint/2010/main" val="2895102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Marcador de contenido 1">
            <a:extLst>
              <a:ext uri="{FF2B5EF4-FFF2-40B4-BE49-F238E27FC236}">
                <a16:creationId xmlns:a16="http://schemas.microsoft.com/office/drawing/2014/main" id="{086391C3-EC24-4885-A40E-D954EB0A0960}"/>
              </a:ext>
            </a:extLst>
          </p:cNvPr>
          <p:cNvGraphicFramePr>
            <a:graphicFrameLocks noGrp="1"/>
          </p:cNvGraphicFramePr>
          <p:nvPr>
            <p:ph sz="quarter" idx="13"/>
            <p:extLst>
              <p:ext uri="{D42A27DB-BD31-4B8C-83A1-F6EECF244321}">
                <p14:modId xmlns:p14="http://schemas.microsoft.com/office/powerpoint/2010/main" val="1619277702"/>
              </p:ext>
            </p:extLst>
          </p:nvPr>
        </p:nvGraphicFramePr>
        <p:xfrm>
          <a:off x="-283464" y="1683320"/>
          <a:ext cx="6428232" cy="3716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uadroTexto 3"/>
          <p:cNvSpPr txBox="1"/>
          <p:nvPr/>
        </p:nvSpPr>
        <p:spPr>
          <a:xfrm>
            <a:off x="1086612" y="416053"/>
            <a:ext cx="9226296"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s-ES" b="1" dirty="0">
                <a:solidFill>
                  <a:schemeClr val="bg1"/>
                </a:solidFill>
                <a:latin typeface="Verdana" panose="020B0604030504040204" pitchFamily="34" charset="0"/>
                <a:ea typeface="Verdana" panose="020B0604030504040204" pitchFamily="34" charset="0"/>
              </a:rPr>
              <a:t>La </a:t>
            </a:r>
            <a:r>
              <a:rPr lang="es-ES" b="1" dirty="0" smtClean="0">
                <a:solidFill>
                  <a:schemeClr val="bg1"/>
                </a:solidFill>
                <a:latin typeface="Verdana" panose="020B0604030504040204" pitchFamily="34" charset="0"/>
                <a:ea typeface="Verdana" panose="020B0604030504040204" pitchFamily="34" charset="0"/>
              </a:rPr>
              <a:t>instalación </a:t>
            </a:r>
            <a:r>
              <a:rPr lang="es-ES" b="1" dirty="0">
                <a:solidFill>
                  <a:schemeClr val="bg1"/>
                </a:solidFill>
                <a:latin typeface="Verdana" panose="020B0604030504040204" pitchFamily="34" charset="0"/>
                <a:ea typeface="Verdana" panose="020B0604030504040204" pitchFamily="34" charset="0"/>
              </a:rPr>
              <a:t>y retiro correcto de EPP minimizan las posibilidades </a:t>
            </a:r>
            <a:r>
              <a:rPr lang="es-ES" b="1" dirty="0" smtClean="0">
                <a:solidFill>
                  <a:schemeClr val="bg1"/>
                </a:solidFill>
                <a:latin typeface="Verdana" panose="020B0604030504040204" pitchFamily="34" charset="0"/>
                <a:ea typeface="Verdana" panose="020B0604030504040204" pitchFamily="34" charset="0"/>
              </a:rPr>
              <a:t>de contaminación/contagio </a:t>
            </a:r>
            <a:r>
              <a:rPr lang="es-ES" b="1" dirty="0">
                <a:solidFill>
                  <a:schemeClr val="bg1"/>
                </a:solidFill>
                <a:latin typeface="Verdana" panose="020B0604030504040204" pitchFamily="34" charset="0"/>
                <a:ea typeface="Verdana" panose="020B0604030504040204" pitchFamily="34" charset="0"/>
              </a:rPr>
              <a:t>de quien las utiliza.  </a:t>
            </a:r>
            <a:endParaRPr lang="en-US" b="1" dirty="0">
              <a:solidFill>
                <a:schemeClr val="bg1"/>
              </a:solidFill>
              <a:latin typeface="Verdana" panose="020B0604030504040204" pitchFamily="34" charset="0"/>
              <a:ea typeface="Verdana" panose="020B0604030504040204" pitchFamily="34" charset="0"/>
            </a:endParaRPr>
          </a:p>
        </p:txBody>
      </p:sp>
      <p:sp>
        <p:nvSpPr>
          <p:cNvPr id="11" name="Content Placeholder 13">
            <a:extLst>
              <a:ext uri="{FF2B5EF4-FFF2-40B4-BE49-F238E27FC236}">
                <a16:creationId xmlns:a16="http://schemas.microsoft.com/office/drawing/2014/main" id="{3F11335B-C0C7-420F-A9E2-9FE990FF8FFD}"/>
              </a:ext>
            </a:extLst>
          </p:cNvPr>
          <p:cNvSpPr txBox="1">
            <a:spLocks/>
          </p:cNvSpPr>
          <p:nvPr/>
        </p:nvSpPr>
        <p:spPr>
          <a:xfrm>
            <a:off x="4174717" y="6458645"/>
            <a:ext cx="7148326" cy="356758"/>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000" b="1" i="0" kern="1200" spc="0">
                <a:solidFill>
                  <a:schemeClr val="accent1"/>
                </a:solidFill>
                <a:latin typeface="Verdan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sz="1400" i="1" dirty="0">
                <a:solidFill>
                  <a:schemeClr val="accent1">
                    <a:lumMod val="75000"/>
                  </a:schemeClr>
                </a:solidFill>
              </a:rPr>
              <a:t>Fuente: Ministerio del trabajo de Chile</a:t>
            </a:r>
            <a:r>
              <a:rPr lang="es-ES" sz="1400" i="1" dirty="0">
                <a:solidFill>
                  <a:schemeClr val="bg1">
                    <a:lumMod val="50000"/>
                  </a:schemeClr>
                </a:solidFill>
              </a:rPr>
              <a:t>.</a:t>
            </a:r>
            <a:endParaRPr lang="en-US" sz="1400" i="1" dirty="0">
              <a:solidFill>
                <a:schemeClr val="bg1">
                  <a:lumMod val="50000"/>
                </a:schemeClr>
              </a:solidFill>
            </a:endParaRPr>
          </a:p>
        </p:txBody>
      </p:sp>
      <p:graphicFrame>
        <p:nvGraphicFramePr>
          <p:cNvPr id="9" name="Marcador de contenido 1">
            <a:extLst>
              <a:ext uri="{FF2B5EF4-FFF2-40B4-BE49-F238E27FC236}">
                <a16:creationId xmlns:a16="http://schemas.microsoft.com/office/drawing/2014/main" id="{086391C3-EC24-4885-A40E-D954EB0A0960}"/>
              </a:ext>
            </a:extLst>
          </p:cNvPr>
          <p:cNvGraphicFramePr>
            <a:graphicFrameLocks noGrp="1"/>
          </p:cNvGraphicFramePr>
          <p:nvPr>
            <p:ph sz="quarter" idx="13"/>
            <p:extLst>
              <p:ext uri="{D42A27DB-BD31-4B8C-83A1-F6EECF244321}">
                <p14:modId xmlns:p14="http://schemas.microsoft.com/office/powerpoint/2010/main" val="1271478730"/>
              </p:ext>
            </p:extLst>
          </p:nvPr>
        </p:nvGraphicFramePr>
        <p:xfrm>
          <a:off x="5763768" y="1683319"/>
          <a:ext cx="6428232" cy="371633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4280304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9" name="Google Shape;59;p10"/>
          <p:cNvSpPr txBox="1"/>
          <p:nvPr/>
        </p:nvSpPr>
        <p:spPr>
          <a:xfrm>
            <a:off x="1059948" y="1633633"/>
            <a:ext cx="5334723" cy="4569090"/>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noAutofit/>
          </a:bodyPr>
          <a:lstStyle/>
          <a:p>
            <a:pPr defTabSz="914400">
              <a:lnSpc>
                <a:spcPct val="150000"/>
              </a:lnSpc>
              <a:buClr>
                <a:srgbClr val="4F81BD"/>
              </a:buClr>
              <a:buSzPts val="1800"/>
            </a:pPr>
            <a:r>
              <a:rPr lang="es-CL" sz="1600" b="1" kern="0" dirty="0">
                <a:solidFill>
                  <a:srgbClr val="4F81BD"/>
                </a:solidFill>
                <a:latin typeface="Verdana" panose="020B0604030504040204" pitchFamily="34" charset="0"/>
                <a:ea typeface="Verdana" panose="020B0604030504040204" pitchFamily="34" charset="0"/>
                <a:cs typeface="Verdana" panose="020B0604030504040204" pitchFamily="34" charset="0"/>
                <a:sym typeface="Verdana"/>
              </a:rPr>
              <a:t>Duración del “COVID-19” en las </a:t>
            </a:r>
            <a:r>
              <a:rPr lang="es-CL" sz="1600" b="1" kern="0" dirty="0" smtClean="0">
                <a:solidFill>
                  <a:srgbClr val="4F81BD"/>
                </a:solidFill>
                <a:latin typeface="Verdana" panose="020B0604030504040204" pitchFamily="34" charset="0"/>
                <a:ea typeface="Verdana" panose="020B0604030504040204" pitchFamily="34" charset="0"/>
                <a:cs typeface="Verdana" panose="020B0604030504040204" pitchFamily="34" charset="0"/>
                <a:sym typeface="Verdana"/>
              </a:rPr>
              <a:t>superficies:</a:t>
            </a:r>
          </a:p>
          <a:p>
            <a:pPr defTabSz="914400">
              <a:lnSpc>
                <a:spcPct val="150000"/>
              </a:lnSpc>
              <a:buClr>
                <a:srgbClr val="4F81BD"/>
              </a:buClr>
              <a:buSzPts val="1800"/>
            </a:pPr>
            <a:endParaRPr lang="es-CL" sz="1600" b="1" kern="0" dirty="0">
              <a:solidFill>
                <a:srgbClr val="4F81BD"/>
              </a:solidFill>
              <a:latin typeface="Verdana" panose="020B0604030504040204" pitchFamily="34" charset="0"/>
              <a:ea typeface="Verdana" panose="020B0604030504040204" pitchFamily="34" charset="0"/>
              <a:cs typeface="Verdana" panose="020B0604030504040204" pitchFamily="34" charset="0"/>
              <a:sym typeface="Verdana"/>
            </a:endParaRPr>
          </a:p>
          <a:p>
            <a:pPr marL="285750" indent="-285750" defTabSz="914400">
              <a:lnSpc>
                <a:spcPct val="150000"/>
              </a:lnSpc>
              <a:buClr>
                <a:srgbClr val="4F81BD"/>
              </a:buClr>
              <a:buSzPts val="1800"/>
              <a:buFont typeface="Noto Sans Symbols"/>
              <a:buChar char="✔"/>
            </a:pPr>
            <a:r>
              <a:rPr lang="es-ES" sz="1600" kern="0" dirty="0" smtClean="0">
                <a:solidFill>
                  <a:srgbClr val="4F81BD"/>
                </a:solidFill>
                <a:latin typeface="Verdana" panose="020B0604030504040204" pitchFamily="34" charset="0"/>
                <a:ea typeface="Verdana" panose="020B0604030504040204" pitchFamily="34" charset="0"/>
                <a:cs typeface="Verdana" panose="020B0604030504040204" pitchFamily="34" charset="0"/>
                <a:sym typeface="Verdana"/>
              </a:rPr>
              <a:t>Aluminio: Entre </a:t>
            </a:r>
            <a:r>
              <a:rPr lang="es-ES" sz="1600" b="1" kern="0" dirty="0" smtClean="0">
                <a:solidFill>
                  <a:srgbClr val="4F81BD"/>
                </a:solidFill>
                <a:latin typeface="Verdana" panose="020B0604030504040204" pitchFamily="34" charset="0"/>
                <a:ea typeface="Verdana" panose="020B0604030504040204" pitchFamily="34" charset="0"/>
                <a:cs typeface="Verdana" panose="020B0604030504040204" pitchFamily="34" charset="0"/>
                <a:sym typeface="Verdana"/>
              </a:rPr>
              <a:t>2 y 8 </a:t>
            </a:r>
            <a:r>
              <a:rPr lang="es-ES" sz="1600" b="1" kern="0" dirty="0" err="1" smtClean="0">
                <a:solidFill>
                  <a:srgbClr val="4F81BD"/>
                </a:solidFill>
                <a:latin typeface="Verdana" panose="020B0604030504040204" pitchFamily="34" charset="0"/>
                <a:ea typeface="Verdana" panose="020B0604030504040204" pitchFamily="34" charset="0"/>
                <a:cs typeface="Verdana" panose="020B0604030504040204" pitchFamily="34" charset="0"/>
                <a:sym typeface="Verdana"/>
              </a:rPr>
              <a:t>hrs</a:t>
            </a:r>
            <a:r>
              <a:rPr lang="es-ES" sz="1600" b="1" kern="0" dirty="0" smtClean="0">
                <a:solidFill>
                  <a:srgbClr val="4F81BD"/>
                </a:solidFill>
                <a:latin typeface="Verdana" panose="020B0604030504040204" pitchFamily="34" charset="0"/>
                <a:ea typeface="Verdana" panose="020B0604030504040204" pitchFamily="34" charset="0"/>
                <a:cs typeface="Verdana" panose="020B0604030504040204" pitchFamily="34" charset="0"/>
                <a:sym typeface="Verdana"/>
              </a:rPr>
              <a:t>.</a:t>
            </a:r>
          </a:p>
          <a:p>
            <a:pPr marL="285750" indent="-285750" defTabSz="914400">
              <a:lnSpc>
                <a:spcPct val="150000"/>
              </a:lnSpc>
              <a:spcBef>
                <a:spcPts val="360"/>
              </a:spcBef>
              <a:buClr>
                <a:srgbClr val="4F81BD"/>
              </a:buClr>
              <a:buSzPts val="1800"/>
              <a:buFont typeface="Noto Sans Symbols"/>
              <a:buChar char="✔"/>
            </a:pPr>
            <a:r>
              <a:rPr lang="es-ES" sz="1600" kern="0" dirty="0" smtClean="0">
                <a:solidFill>
                  <a:srgbClr val="4F81BD"/>
                </a:solidFill>
                <a:latin typeface="Verdana" panose="020B0604030504040204" pitchFamily="34" charset="0"/>
                <a:ea typeface="Verdana" panose="020B0604030504040204" pitchFamily="34" charset="0"/>
                <a:cs typeface="Verdana" panose="020B0604030504040204" pitchFamily="34" charset="0"/>
                <a:sym typeface="Verdana"/>
              </a:rPr>
              <a:t>Guantes quirúrgicos: Hasta </a:t>
            </a:r>
            <a:r>
              <a:rPr lang="es-ES" sz="1600" b="1" kern="0" dirty="0">
                <a:solidFill>
                  <a:srgbClr val="4F81BD"/>
                </a:solidFill>
                <a:latin typeface="Verdana" panose="020B0604030504040204" pitchFamily="34" charset="0"/>
                <a:ea typeface="Verdana" panose="020B0604030504040204" pitchFamily="34" charset="0"/>
                <a:cs typeface="Verdana" panose="020B0604030504040204" pitchFamily="34" charset="0"/>
                <a:sym typeface="Verdana"/>
              </a:rPr>
              <a:t>8 </a:t>
            </a:r>
            <a:r>
              <a:rPr lang="es-ES" sz="1600" b="1" kern="0" dirty="0" err="1" smtClean="0">
                <a:solidFill>
                  <a:srgbClr val="4F81BD"/>
                </a:solidFill>
                <a:latin typeface="Verdana" panose="020B0604030504040204" pitchFamily="34" charset="0"/>
                <a:ea typeface="Verdana" panose="020B0604030504040204" pitchFamily="34" charset="0"/>
                <a:cs typeface="Verdana" panose="020B0604030504040204" pitchFamily="34" charset="0"/>
                <a:sym typeface="Verdana"/>
              </a:rPr>
              <a:t>hrs</a:t>
            </a:r>
            <a:r>
              <a:rPr lang="es-ES" sz="1600" b="1" kern="0" dirty="0" smtClean="0">
                <a:solidFill>
                  <a:srgbClr val="4F81BD"/>
                </a:solidFill>
                <a:latin typeface="Verdana" panose="020B0604030504040204" pitchFamily="34" charset="0"/>
                <a:ea typeface="Verdana" panose="020B0604030504040204" pitchFamily="34" charset="0"/>
                <a:cs typeface="Verdana" panose="020B0604030504040204" pitchFamily="34" charset="0"/>
                <a:sym typeface="Verdana"/>
              </a:rPr>
              <a:t>.</a:t>
            </a:r>
            <a:endParaRP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marL="285750" indent="-285750" defTabSz="914400">
              <a:lnSpc>
                <a:spcPct val="150000"/>
              </a:lnSpc>
              <a:spcBef>
                <a:spcPts val="360"/>
              </a:spcBef>
              <a:buClr>
                <a:srgbClr val="4F81BD"/>
              </a:buClr>
              <a:buSzPts val="1800"/>
              <a:buFont typeface="Noto Sans Symbols"/>
              <a:buChar char="✔"/>
            </a:pPr>
            <a:r>
              <a:rPr lang="es-ES" sz="1600" kern="0" dirty="0" smtClean="0">
                <a:solidFill>
                  <a:srgbClr val="4F81BD"/>
                </a:solidFill>
                <a:latin typeface="Verdana" panose="020B0604030504040204" pitchFamily="34" charset="0"/>
                <a:ea typeface="Verdana" panose="020B0604030504040204" pitchFamily="34" charset="0"/>
                <a:cs typeface="Verdana" panose="020B0604030504040204" pitchFamily="34" charset="0"/>
                <a:sym typeface="Verdana"/>
              </a:rPr>
              <a:t>Cartón: Hasta </a:t>
            </a:r>
            <a:r>
              <a:rPr lang="es-ES" sz="1600" b="1" kern="0" dirty="0">
                <a:solidFill>
                  <a:srgbClr val="4F81BD"/>
                </a:solidFill>
                <a:latin typeface="Verdana" panose="020B0604030504040204" pitchFamily="34" charset="0"/>
                <a:ea typeface="Verdana" panose="020B0604030504040204" pitchFamily="34" charset="0"/>
                <a:cs typeface="Verdana" panose="020B0604030504040204" pitchFamily="34" charset="0"/>
                <a:sym typeface="Verdana"/>
              </a:rPr>
              <a:t>1 </a:t>
            </a:r>
            <a:r>
              <a:rPr lang="es-ES" sz="1600" b="1" kern="0" dirty="0" smtClean="0">
                <a:solidFill>
                  <a:srgbClr val="4F81BD"/>
                </a:solidFill>
                <a:latin typeface="Verdana" panose="020B0604030504040204" pitchFamily="34" charset="0"/>
                <a:ea typeface="Verdana" panose="020B0604030504040204" pitchFamily="34" charset="0"/>
                <a:cs typeface="Verdana" panose="020B0604030504040204" pitchFamily="34" charset="0"/>
                <a:sym typeface="Verdana"/>
              </a:rPr>
              <a:t>día.</a:t>
            </a:r>
            <a:endParaRP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marL="285750" indent="-285750" defTabSz="914400">
              <a:lnSpc>
                <a:spcPct val="150000"/>
              </a:lnSpc>
              <a:spcBef>
                <a:spcPts val="360"/>
              </a:spcBef>
              <a:buClr>
                <a:srgbClr val="4F81BD"/>
              </a:buClr>
              <a:buSzPts val="1800"/>
              <a:buFont typeface="Noto Sans Symbols"/>
              <a:buChar char="✔"/>
            </a:pPr>
            <a:r>
              <a:rPr lang="es-ES" sz="1600" kern="0" dirty="0" smtClean="0">
                <a:solidFill>
                  <a:srgbClr val="4F81BD"/>
                </a:solidFill>
                <a:latin typeface="Verdana" panose="020B0604030504040204" pitchFamily="34" charset="0"/>
                <a:ea typeface="Verdana" panose="020B0604030504040204" pitchFamily="34" charset="0"/>
                <a:cs typeface="Verdana" panose="020B0604030504040204" pitchFamily="34" charset="0"/>
                <a:sym typeface="Verdana"/>
              </a:rPr>
              <a:t>Ropa: Hasta </a:t>
            </a:r>
            <a:r>
              <a:rPr lang="es-ES" sz="1600" b="1" kern="0" dirty="0">
                <a:solidFill>
                  <a:srgbClr val="4F81BD"/>
                </a:solidFill>
                <a:latin typeface="Verdana" panose="020B0604030504040204" pitchFamily="34" charset="0"/>
                <a:ea typeface="Verdana" panose="020B0604030504040204" pitchFamily="34" charset="0"/>
                <a:cs typeface="Verdana" panose="020B0604030504040204" pitchFamily="34" charset="0"/>
                <a:sym typeface="Verdana"/>
              </a:rPr>
              <a:t>2 </a:t>
            </a:r>
            <a:r>
              <a:rPr lang="es-ES" sz="1600" b="1" kern="0" dirty="0" smtClean="0">
                <a:solidFill>
                  <a:srgbClr val="4F81BD"/>
                </a:solidFill>
                <a:latin typeface="Verdana" panose="020B0604030504040204" pitchFamily="34" charset="0"/>
                <a:ea typeface="Verdana" panose="020B0604030504040204" pitchFamily="34" charset="0"/>
                <a:cs typeface="Verdana" panose="020B0604030504040204" pitchFamily="34" charset="0"/>
                <a:sym typeface="Verdana"/>
              </a:rPr>
              <a:t>días.</a:t>
            </a:r>
          </a:p>
          <a:p>
            <a:pPr marL="285750" indent="-285750" defTabSz="914400">
              <a:lnSpc>
                <a:spcPct val="150000"/>
              </a:lnSpc>
              <a:spcBef>
                <a:spcPts val="360"/>
              </a:spcBef>
              <a:buClr>
                <a:srgbClr val="4F81BD"/>
              </a:buClr>
              <a:buSzPts val="1800"/>
              <a:buFont typeface="Noto Sans Symbols"/>
              <a:buChar char="✔"/>
            </a:pPr>
            <a:r>
              <a:rPr lang="es-ES" sz="1600" kern="0" dirty="0">
                <a:solidFill>
                  <a:srgbClr val="4F81BD"/>
                </a:solidFill>
                <a:latin typeface="Verdana" panose="020B0604030504040204" pitchFamily="34" charset="0"/>
                <a:ea typeface="Verdana" panose="020B0604030504040204" pitchFamily="34" charset="0"/>
                <a:cs typeface="Verdana" panose="020B0604030504040204" pitchFamily="34" charset="0"/>
                <a:sym typeface="Verdana"/>
              </a:rPr>
              <a:t>Teléfono Celular: Hasta </a:t>
            </a:r>
            <a:r>
              <a:rPr lang="es-ES" sz="1600" b="1" kern="0" dirty="0">
                <a:solidFill>
                  <a:srgbClr val="4F81BD"/>
                </a:solidFill>
                <a:latin typeface="Verdana" panose="020B0604030504040204" pitchFamily="34" charset="0"/>
                <a:ea typeface="Verdana" panose="020B0604030504040204" pitchFamily="34" charset="0"/>
                <a:cs typeface="Verdana" panose="020B0604030504040204" pitchFamily="34" charset="0"/>
                <a:sym typeface="Verdana"/>
              </a:rPr>
              <a:t>3 días. </a:t>
            </a:r>
            <a:endParaRPr lang="es-ES" sz="1600" b="1" kern="0" dirty="0" smtClean="0">
              <a:solidFill>
                <a:srgbClr val="4F81BD"/>
              </a:solidFill>
              <a:latin typeface="Verdana" panose="020B0604030504040204" pitchFamily="34" charset="0"/>
              <a:ea typeface="Verdana" panose="020B0604030504040204" pitchFamily="34" charset="0"/>
              <a:cs typeface="Verdana" panose="020B0604030504040204" pitchFamily="34" charset="0"/>
              <a:sym typeface="Verdana"/>
            </a:endParaRPr>
          </a:p>
          <a:p>
            <a:pPr marL="285750" indent="-285750" defTabSz="914400">
              <a:lnSpc>
                <a:spcPct val="150000"/>
              </a:lnSpc>
              <a:spcBef>
                <a:spcPts val="360"/>
              </a:spcBef>
              <a:buClr>
                <a:srgbClr val="4F81BD"/>
              </a:buClr>
              <a:buSzPts val="1800"/>
              <a:buFont typeface="Noto Sans Symbols"/>
              <a:buChar char="✔"/>
            </a:pPr>
            <a:r>
              <a:rPr lang="es-CL" sz="1600" kern="0" dirty="0">
                <a:solidFill>
                  <a:srgbClr val="4F81BD"/>
                </a:solidFill>
                <a:latin typeface="Verdana" panose="020B0604030504040204" pitchFamily="34" charset="0"/>
                <a:ea typeface="Verdana" panose="020B0604030504040204" pitchFamily="34" charset="0"/>
                <a:cs typeface="Verdana" panose="020B0604030504040204" pitchFamily="34" charset="0"/>
                <a:sym typeface="Verdana"/>
              </a:rPr>
              <a:t>Cristal: Hasta </a:t>
            </a:r>
            <a:r>
              <a:rPr lang="es-CL" sz="1600" b="1" kern="0" dirty="0">
                <a:solidFill>
                  <a:srgbClr val="4F81BD"/>
                </a:solidFill>
                <a:latin typeface="Verdana" panose="020B0604030504040204" pitchFamily="34" charset="0"/>
                <a:ea typeface="Verdana" panose="020B0604030504040204" pitchFamily="34" charset="0"/>
                <a:cs typeface="Verdana" panose="020B0604030504040204" pitchFamily="34" charset="0"/>
                <a:sym typeface="Verdana"/>
              </a:rPr>
              <a:t>4 días.</a:t>
            </a:r>
          </a:p>
          <a:p>
            <a:pPr marL="285750" indent="-285750" defTabSz="914400">
              <a:lnSpc>
                <a:spcPct val="150000"/>
              </a:lnSpc>
              <a:spcBef>
                <a:spcPts val="360"/>
              </a:spcBef>
              <a:buClr>
                <a:srgbClr val="4F81BD"/>
              </a:buClr>
              <a:buSzPts val="1800"/>
              <a:buFont typeface="Noto Sans Symbols"/>
              <a:buChar char="✔"/>
            </a:pPr>
            <a:r>
              <a:rPr lang="es-CL" sz="1600" kern="0" dirty="0" smtClean="0">
                <a:solidFill>
                  <a:srgbClr val="4F81BD"/>
                </a:solidFill>
                <a:latin typeface="Verdana" panose="020B0604030504040204" pitchFamily="34" charset="0"/>
                <a:ea typeface="Verdana" panose="020B0604030504040204" pitchFamily="34" charset="0"/>
                <a:cs typeface="Verdana" panose="020B0604030504040204" pitchFamily="34" charset="0"/>
                <a:sym typeface="Verdana"/>
              </a:rPr>
              <a:t>Madera</a:t>
            </a:r>
            <a:r>
              <a:rPr lang="es-CL" sz="1600" kern="0" dirty="0">
                <a:solidFill>
                  <a:srgbClr val="4F81BD"/>
                </a:solidFill>
                <a:latin typeface="Verdana" panose="020B0604030504040204" pitchFamily="34" charset="0"/>
                <a:ea typeface="Verdana" panose="020B0604030504040204" pitchFamily="34" charset="0"/>
                <a:cs typeface="Verdana" panose="020B0604030504040204" pitchFamily="34" charset="0"/>
                <a:sym typeface="Verdana"/>
              </a:rPr>
              <a:t>: Hasta </a:t>
            </a:r>
            <a:r>
              <a:rPr lang="es-CL" sz="1600" b="1" kern="0" dirty="0">
                <a:solidFill>
                  <a:srgbClr val="4F81BD"/>
                </a:solidFill>
                <a:latin typeface="Verdana" panose="020B0604030504040204" pitchFamily="34" charset="0"/>
                <a:ea typeface="Verdana" panose="020B0604030504040204" pitchFamily="34" charset="0"/>
                <a:cs typeface="Verdana" panose="020B0604030504040204" pitchFamily="34" charset="0"/>
                <a:sym typeface="Verdana"/>
              </a:rPr>
              <a:t>4 días.</a:t>
            </a:r>
          </a:p>
          <a:p>
            <a:pPr marL="285750" indent="-285750" defTabSz="914400">
              <a:lnSpc>
                <a:spcPct val="150000"/>
              </a:lnSpc>
              <a:spcBef>
                <a:spcPts val="360"/>
              </a:spcBef>
              <a:buClr>
                <a:srgbClr val="4F81BD"/>
              </a:buClr>
              <a:buSzPts val="1800"/>
              <a:buFont typeface="Noto Sans Symbols"/>
              <a:buChar char="✔"/>
            </a:pPr>
            <a:r>
              <a:rPr lang="es-CL" sz="1600" kern="0" dirty="0" smtClean="0">
                <a:solidFill>
                  <a:srgbClr val="4F81BD"/>
                </a:solidFill>
                <a:latin typeface="Verdana" panose="020B0604030504040204" pitchFamily="34" charset="0"/>
                <a:ea typeface="Verdana" panose="020B0604030504040204" pitchFamily="34" charset="0"/>
                <a:cs typeface="Verdana" panose="020B0604030504040204" pitchFamily="34" charset="0"/>
                <a:sym typeface="Verdana"/>
              </a:rPr>
              <a:t>Papel</a:t>
            </a:r>
            <a:r>
              <a:rPr lang="es-CL" sz="1600" kern="0" dirty="0">
                <a:solidFill>
                  <a:srgbClr val="4F81BD"/>
                </a:solidFill>
                <a:latin typeface="Verdana" panose="020B0604030504040204" pitchFamily="34" charset="0"/>
                <a:ea typeface="Verdana" panose="020B0604030504040204" pitchFamily="34" charset="0"/>
                <a:cs typeface="Verdana" panose="020B0604030504040204" pitchFamily="34" charset="0"/>
                <a:sym typeface="Verdana"/>
              </a:rPr>
              <a:t>: Entre </a:t>
            </a:r>
            <a:r>
              <a:rPr lang="es-CL" sz="1600" b="1" kern="0" dirty="0">
                <a:solidFill>
                  <a:srgbClr val="4F81BD"/>
                </a:solidFill>
                <a:latin typeface="Verdana" panose="020B0604030504040204" pitchFamily="34" charset="0"/>
                <a:ea typeface="Verdana" panose="020B0604030504040204" pitchFamily="34" charset="0"/>
                <a:cs typeface="Verdana" panose="020B0604030504040204" pitchFamily="34" charset="0"/>
                <a:sym typeface="Verdana"/>
              </a:rPr>
              <a:t>4 y 5 días.</a:t>
            </a:r>
            <a:endParaRPr lang="es-CL" sz="1600" b="1"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marL="285750" indent="-285750" defTabSz="914400">
              <a:lnSpc>
                <a:spcPct val="150000"/>
              </a:lnSpc>
              <a:spcBef>
                <a:spcPts val="360"/>
              </a:spcBef>
              <a:buClr>
                <a:srgbClr val="4F81BD"/>
              </a:buClr>
              <a:buSzPts val="1800"/>
              <a:buFont typeface="Noto Sans Symbols"/>
              <a:buChar char="✔"/>
            </a:pPr>
            <a:r>
              <a:rPr lang="es-ES" sz="1600" kern="0" dirty="0" smtClean="0">
                <a:solidFill>
                  <a:srgbClr val="4F81BD"/>
                </a:solidFill>
                <a:latin typeface="Verdana" panose="020B0604030504040204" pitchFamily="34" charset="0"/>
                <a:ea typeface="Verdana" panose="020B0604030504040204" pitchFamily="34" charset="0"/>
                <a:cs typeface="Verdana" panose="020B0604030504040204" pitchFamily="34" charset="0"/>
                <a:sym typeface="Verdana"/>
              </a:rPr>
              <a:t>Plásticos: Hasta </a:t>
            </a:r>
            <a:r>
              <a:rPr lang="es-ES" sz="1600" b="1" kern="0" dirty="0" smtClean="0">
                <a:solidFill>
                  <a:srgbClr val="4F81BD"/>
                </a:solidFill>
                <a:latin typeface="Verdana" panose="020B0604030504040204" pitchFamily="34" charset="0"/>
                <a:ea typeface="Verdana" panose="020B0604030504040204" pitchFamily="34" charset="0"/>
                <a:cs typeface="Verdana" panose="020B0604030504040204" pitchFamily="34" charset="0"/>
                <a:sym typeface="Verdana"/>
              </a:rPr>
              <a:t>5 días. </a:t>
            </a:r>
          </a:p>
          <a:p>
            <a:pPr algn="just" defTabSz="914400">
              <a:spcBef>
                <a:spcPts val="320"/>
              </a:spcBef>
              <a:buClr>
                <a:srgbClr val="4F81BD"/>
              </a:buClr>
              <a:buSzPts val="1600"/>
              <a:buFont typeface="Arial"/>
              <a:buNone/>
            </a:pPr>
            <a:endParaRPr sz="1600" kern="0" dirty="0">
              <a:solidFill>
                <a:srgbClr val="4F81BD"/>
              </a:solidFill>
              <a:latin typeface="Verdana"/>
              <a:ea typeface="Verdana"/>
              <a:cs typeface="Verdana"/>
              <a:sym typeface="Verdana"/>
            </a:endParaRPr>
          </a:p>
        </p:txBody>
      </p:sp>
      <p:pic>
        <p:nvPicPr>
          <p:cNvPr id="60" name="Google Shape;60;p10" descr="Resultado de imagen de COVID-19"/>
          <p:cNvPicPr preferRelativeResize="0"/>
          <p:nvPr/>
        </p:nvPicPr>
        <p:blipFill rotWithShape="1">
          <a:blip r:embed="rId3">
            <a:alphaModFix/>
          </a:blip>
          <a:srcRect l="-1" t="16871" r="35036" b="7407"/>
          <a:stretch/>
        </p:blipFill>
        <p:spPr>
          <a:xfrm>
            <a:off x="11254161" y="5975665"/>
            <a:ext cx="917448" cy="911311"/>
          </a:xfrm>
          <a:prstGeom prst="rect">
            <a:avLst/>
          </a:prstGeom>
          <a:noFill/>
          <a:ln>
            <a:noFill/>
          </a:ln>
        </p:spPr>
      </p:pic>
      <p:pic>
        <p:nvPicPr>
          <p:cNvPr id="61" name="Google Shape;61;p10" descr="Resultado de imagen de COVID-19"/>
          <p:cNvPicPr preferRelativeResize="0"/>
          <p:nvPr/>
        </p:nvPicPr>
        <p:blipFill rotWithShape="1">
          <a:blip r:embed="rId3">
            <a:alphaModFix/>
          </a:blip>
          <a:srcRect l="-1" t="16871" r="35036" b="7407"/>
          <a:stretch/>
        </p:blipFill>
        <p:spPr>
          <a:xfrm>
            <a:off x="10900851" y="5657235"/>
            <a:ext cx="447818" cy="419112"/>
          </a:xfrm>
          <a:prstGeom prst="rect">
            <a:avLst/>
          </a:prstGeom>
          <a:noFill/>
          <a:ln>
            <a:noFill/>
          </a:ln>
        </p:spPr>
      </p:pic>
      <p:sp>
        <p:nvSpPr>
          <p:cNvPr id="62" name="Google Shape;62;p10"/>
          <p:cNvSpPr/>
          <p:nvPr/>
        </p:nvSpPr>
        <p:spPr>
          <a:xfrm>
            <a:off x="464842" y="6440442"/>
            <a:ext cx="10928582" cy="369332"/>
          </a:xfrm>
          <a:prstGeom prst="rect">
            <a:avLst/>
          </a:prstGeom>
          <a:noFill/>
          <a:ln>
            <a:noFill/>
          </a:ln>
        </p:spPr>
        <p:txBody>
          <a:bodyPr spcFirstLastPara="1" wrap="square" lIns="91425" tIns="45700" rIns="91425" bIns="45700" anchor="t" anchorCtr="0">
            <a:noAutofit/>
          </a:bodyPr>
          <a:lstStyle/>
          <a:p>
            <a:pPr defTabSz="914400">
              <a:buClr>
                <a:srgbClr val="000000"/>
              </a:buClr>
              <a:buFont typeface="Arial"/>
              <a:buNone/>
            </a:pPr>
            <a:r>
              <a:rPr lang="es-ES" sz="1400" i="1" kern="0" dirty="0" smtClean="0">
                <a:solidFill>
                  <a:srgbClr val="366092"/>
                </a:solidFill>
                <a:latin typeface="Calibri"/>
                <a:ea typeface="Calibri"/>
                <a:cs typeface="Calibri"/>
                <a:sym typeface="Calibri"/>
              </a:rPr>
              <a:t>Fuentes: </a:t>
            </a:r>
            <a:r>
              <a:rPr lang="es-ES" sz="1400" i="1" kern="0" dirty="0">
                <a:solidFill>
                  <a:srgbClr val="366092"/>
                </a:solidFill>
                <a:latin typeface="Calibri"/>
                <a:ea typeface="Calibri"/>
                <a:cs typeface="Calibri"/>
                <a:sym typeface="Calibri"/>
              </a:rPr>
              <a:t>Organización Panamericana de la </a:t>
            </a:r>
            <a:r>
              <a:rPr lang="es-ES" sz="1400" i="1" kern="0" dirty="0" smtClean="0">
                <a:solidFill>
                  <a:srgbClr val="366092"/>
                </a:solidFill>
                <a:latin typeface="Calibri"/>
                <a:ea typeface="Calibri"/>
                <a:cs typeface="Calibri"/>
                <a:sym typeface="Calibri"/>
              </a:rPr>
              <a:t>Salud, </a:t>
            </a:r>
            <a:r>
              <a:rPr lang="es-ES" sz="1400" i="1" kern="0" dirty="0" err="1" smtClean="0">
                <a:solidFill>
                  <a:srgbClr val="366092"/>
                </a:solidFill>
                <a:latin typeface="Calibri"/>
                <a:ea typeface="Calibri"/>
                <a:cs typeface="Calibri"/>
                <a:sym typeface="Calibri"/>
              </a:rPr>
              <a:t>Journal</a:t>
            </a:r>
            <a:r>
              <a:rPr lang="es-ES" sz="1400" i="1" kern="0" dirty="0" smtClean="0">
                <a:solidFill>
                  <a:srgbClr val="366092"/>
                </a:solidFill>
                <a:latin typeface="Calibri"/>
                <a:ea typeface="Calibri"/>
                <a:cs typeface="Calibri"/>
                <a:sym typeface="Calibri"/>
              </a:rPr>
              <a:t> of Hospital </a:t>
            </a:r>
            <a:r>
              <a:rPr lang="es-ES" sz="1400" i="1" kern="0" dirty="0" err="1" smtClean="0">
                <a:solidFill>
                  <a:srgbClr val="366092"/>
                </a:solidFill>
                <a:latin typeface="Calibri"/>
                <a:ea typeface="Calibri"/>
                <a:cs typeface="Calibri"/>
                <a:sym typeface="Calibri"/>
              </a:rPr>
              <a:t>Infection</a:t>
            </a:r>
            <a:r>
              <a:rPr lang="es-ES" sz="1400" i="1" kern="0" dirty="0" smtClean="0">
                <a:solidFill>
                  <a:srgbClr val="366092"/>
                </a:solidFill>
                <a:latin typeface="Calibri"/>
                <a:ea typeface="Calibri"/>
                <a:cs typeface="Calibri"/>
                <a:sym typeface="Calibri"/>
              </a:rPr>
              <a:t> y </a:t>
            </a:r>
            <a:r>
              <a:rPr lang="es-ES" sz="1400" i="1" kern="0" dirty="0" err="1" smtClean="0">
                <a:solidFill>
                  <a:srgbClr val="366092"/>
                </a:solidFill>
                <a:latin typeface="Calibri"/>
                <a:ea typeface="Calibri"/>
                <a:cs typeface="Calibri"/>
                <a:sym typeface="Calibri"/>
              </a:rPr>
              <a:t>The</a:t>
            </a:r>
            <a:r>
              <a:rPr lang="es-ES" sz="1400" i="1" kern="0" dirty="0" smtClean="0">
                <a:solidFill>
                  <a:srgbClr val="366092"/>
                </a:solidFill>
                <a:latin typeface="Calibri"/>
                <a:ea typeface="Calibri"/>
                <a:cs typeface="Calibri"/>
                <a:sym typeface="Calibri"/>
              </a:rPr>
              <a:t> new </a:t>
            </a:r>
            <a:r>
              <a:rPr lang="es-ES" sz="1400" i="1" kern="0" dirty="0" err="1" smtClean="0">
                <a:solidFill>
                  <a:srgbClr val="366092"/>
                </a:solidFill>
                <a:latin typeface="Calibri"/>
                <a:ea typeface="Calibri"/>
                <a:cs typeface="Calibri"/>
                <a:sym typeface="Calibri"/>
              </a:rPr>
              <a:t>England</a:t>
            </a:r>
            <a:r>
              <a:rPr lang="es-ES" sz="1400" i="1" kern="0" dirty="0" smtClean="0">
                <a:solidFill>
                  <a:srgbClr val="366092"/>
                </a:solidFill>
                <a:latin typeface="Calibri"/>
                <a:ea typeface="Calibri"/>
                <a:cs typeface="Calibri"/>
                <a:sym typeface="Calibri"/>
              </a:rPr>
              <a:t> </a:t>
            </a:r>
            <a:r>
              <a:rPr lang="es-ES" sz="1400" i="1" kern="0" dirty="0" err="1" smtClean="0">
                <a:solidFill>
                  <a:srgbClr val="366092"/>
                </a:solidFill>
                <a:latin typeface="Calibri"/>
                <a:ea typeface="Calibri"/>
                <a:cs typeface="Calibri"/>
                <a:sym typeface="Calibri"/>
              </a:rPr>
              <a:t>Journal</a:t>
            </a:r>
            <a:r>
              <a:rPr lang="es-ES" sz="1400" i="1" kern="0" dirty="0" smtClean="0">
                <a:solidFill>
                  <a:srgbClr val="366092"/>
                </a:solidFill>
                <a:latin typeface="Calibri"/>
                <a:ea typeface="Calibri"/>
                <a:cs typeface="Calibri"/>
                <a:sym typeface="Calibri"/>
              </a:rPr>
              <a:t> Medicine. </a:t>
            </a:r>
            <a:endParaRPr sz="1400" i="1" kern="0" dirty="0">
              <a:solidFill>
                <a:srgbClr val="366092"/>
              </a:solidFill>
              <a:latin typeface="Calibri"/>
              <a:ea typeface="Calibri"/>
              <a:cs typeface="Calibri"/>
              <a:sym typeface="Calibri"/>
            </a:endParaRPr>
          </a:p>
        </p:txBody>
      </p:sp>
      <p:pic>
        <p:nvPicPr>
          <p:cNvPr id="10" name="Picture 2" descr="Resultado de imagen de COVID-19">
            <a:extLst>
              <a:ext uri="{FF2B5EF4-FFF2-40B4-BE49-F238E27FC236}">
                <a16:creationId xmlns:a16="http://schemas.microsoft.com/office/drawing/2014/main" id="{786B34F4-180A-44A6-B236-44CD490EF88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596" b="89899" l="1515" r="89899">
                        <a14:foregroundMark x1="5808" y1="59596" x2="5808" y2="59596"/>
                        <a14:foregroundMark x1="1515" y1="53030" x2="1515" y2="53030"/>
                        <a14:foregroundMark x1="60354" y1="47475" x2="60354" y2="47475"/>
                        <a14:backgroundMark x1="16667" y1="30808" x2="16667" y2="30808"/>
                        <a14:backgroundMark x1="26515" y1="26515" x2="26515" y2="26515"/>
                        <a14:backgroundMark x1="54293" y1="38889" x2="54293" y2="38889"/>
                        <a14:backgroundMark x1="56566" y1="44192" x2="56566" y2="44192"/>
                        <a14:backgroundMark x1="57071" y1="43182" x2="57071" y2="43182"/>
                        <a14:backgroundMark x1="58333" y1="43182" x2="58333" y2="43182"/>
                        <a14:backgroundMark x1="59343" y1="42929" x2="59343" y2="42929"/>
                        <a14:backgroundMark x1="17172" y1="74495" x2="17172" y2="74495"/>
                        <a14:backgroundMark x1="12121" y1="69444" x2="12121" y2="69444"/>
                        <a14:backgroundMark x1="7071" y1="58586" x2="7071" y2="58586"/>
                        <a14:backgroundMark x1="5556" y1="59343" x2="5556" y2="59343"/>
                        <a14:backgroundMark x1="8081" y1="58838" x2="8081" y2="58838"/>
                        <a14:backgroundMark x1="6818" y1="48737" x2="6818" y2="48737"/>
                        <a14:backgroundMark x1="7828" y1="74495" x2="7828" y2="74495"/>
                        <a14:backgroundMark x1="4293" y1="68939" x2="4293" y2="68939"/>
                        <a14:backgroundMark x1="5051" y1="70455" x2="5051" y2="70455"/>
                        <a14:backgroundMark x1="5303" y1="69444" x2="5303" y2="69444"/>
                        <a14:backgroundMark x1="4293" y1="66667" x2="4293" y2="66667"/>
                        <a14:backgroundMark x1="6818" y1="71970" x2="6818" y2="71970"/>
                      </a14:backgroundRemoval>
                    </a14:imgEffect>
                  </a14:imgLayer>
                </a14:imgProps>
              </a:ext>
              <a:ext uri="{28A0092B-C50C-407E-A947-70E740481C1C}">
                <a14:useLocalDpi xmlns:a14="http://schemas.microsoft.com/office/drawing/2010/main" val="0"/>
              </a:ext>
            </a:extLst>
          </a:blip>
          <a:srcRect l="-1" t="16871" r="35037" b="7408"/>
          <a:stretch/>
        </p:blipFill>
        <p:spPr bwMode="auto">
          <a:xfrm>
            <a:off x="11531549" y="5668420"/>
            <a:ext cx="284693" cy="331828"/>
          </a:xfrm>
          <a:prstGeom prst="rect">
            <a:avLst/>
          </a:prstGeom>
          <a:noFill/>
          <a:extLst>
            <a:ext uri="{909E8E84-426E-40DD-AFC4-6F175D3DCCD1}">
              <a14:hiddenFill xmlns:a14="http://schemas.microsoft.com/office/drawing/2010/main">
                <a:solidFill>
                  <a:srgbClr val="FFFFFF"/>
                </a:solidFill>
              </a14:hiddenFill>
            </a:ext>
          </a:extLst>
        </p:spPr>
      </p:pic>
      <p:pic>
        <p:nvPicPr>
          <p:cNvPr id="12" name="Google Shape;63;p10"/>
          <p:cNvPicPr preferRelativeResize="0"/>
          <p:nvPr/>
        </p:nvPicPr>
        <p:blipFill rotWithShape="1">
          <a:blip r:embed="rId5">
            <a:alphaModFix/>
          </a:blip>
          <a:srcRect/>
          <a:stretch/>
        </p:blipFill>
        <p:spPr>
          <a:xfrm>
            <a:off x="6457577" y="1633633"/>
            <a:ext cx="4558840" cy="4569090"/>
          </a:xfrm>
          <a:prstGeom prst="rect">
            <a:avLst/>
          </a:prstGeom>
          <a:ln>
            <a:noFill/>
          </a:ln>
          <a:effectLst>
            <a:softEdge rad="112500"/>
          </a:effectLst>
        </p:spPr>
      </p:pic>
      <p:sp>
        <p:nvSpPr>
          <p:cNvPr id="15" name="Content Placeholder 13"/>
          <p:cNvSpPr txBox="1">
            <a:spLocks/>
          </p:cNvSpPr>
          <p:nvPr/>
        </p:nvSpPr>
        <p:spPr>
          <a:xfrm>
            <a:off x="1251254" y="220053"/>
            <a:ext cx="9873506" cy="491984"/>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000" b="1" i="0" kern="1200" spc="0">
                <a:solidFill>
                  <a:schemeClr val="accent1"/>
                </a:solidFill>
                <a:latin typeface="Verdan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200" b="1" i="0" u="none" strike="noStrike" kern="1200" cap="none" spc="0" normalizeH="0" baseline="0" noProof="0" dirty="0" smtClean="0">
                <a:ln>
                  <a:noFill/>
                </a:ln>
                <a:solidFill>
                  <a:srgbClr val="4F81BD"/>
                </a:solidFill>
                <a:effectLst/>
                <a:uLnTx/>
                <a:uFillTx/>
                <a:latin typeface="Verdana"/>
                <a:ea typeface="+mn-ea"/>
                <a:cs typeface="+mn-cs"/>
              </a:rPr>
              <a:t>BUENAS PRÁCTICAS PARA LA PREVENCIÓN DE COVID-19</a:t>
            </a:r>
            <a:endParaRPr kumimoji="0" lang="en-US" sz="2200" b="1" i="0" u="none" strike="noStrike" kern="1200" cap="none" spc="0" normalizeH="0" baseline="0" noProof="0" dirty="0">
              <a:ln>
                <a:noFill/>
              </a:ln>
              <a:solidFill>
                <a:srgbClr val="4F81BD"/>
              </a:solidFill>
              <a:effectLst/>
              <a:uLnTx/>
              <a:uFillTx/>
              <a:latin typeface="Verdana"/>
              <a:ea typeface="+mn-ea"/>
              <a:cs typeface="+mn-cs"/>
            </a:endParaRPr>
          </a:p>
        </p:txBody>
      </p:sp>
      <p:sp>
        <p:nvSpPr>
          <p:cNvPr id="16" name="CuadroTexto 15"/>
          <p:cNvSpPr txBox="1"/>
          <p:nvPr/>
        </p:nvSpPr>
        <p:spPr>
          <a:xfrm>
            <a:off x="2587752" y="668983"/>
            <a:ext cx="6149245" cy="5078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lnSpc>
                <a:spcPct val="150000"/>
              </a:lnSpc>
            </a:pPr>
            <a:r>
              <a:rPr lang="es-ES" b="1" dirty="0" smtClean="0">
                <a:solidFill>
                  <a:schemeClr val="accent1">
                    <a:lumMod val="75000"/>
                  </a:schemeClr>
                </a:solidFill>
                <a:latin typeface="Verdana" panose="020B0604030504040204" pitchFamily="34" charset="0"/>
                <a:ea typeface="Verdana" panose="020B0604030504040204" pitchFamily="34" charset="0"/>
              </a:rPr>
              <a:t>LIMPIEZA Y DESINFECCIÓN DE LOS ESPACIOS</a:t>
            </a:r>
            <a:endParaRPr lang="es-ES" b="1" dirty="0">
              <a:solidFill>
                <a:schemeClr val="accent1">
                  <a:lumMod val="75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0197444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graphicFrame>
        <p:nvGraphicFramePr>
          <p:cNvPr id="41" name="Google Shape;41;p8"/>
          <p:cNvGraphicFramePr/>
          <p:nvPr>
            <p:extLst>
              <p:ext uri="{D42A27DB-BD31-4B8C-83A1-F6EECF244321}">
                <p14:modId xmlns:p14="http://schemas.microsoft.com/office/powerpoint/2010/main" val="2811009550"/>
              </p:ext>
            </p:extLst>
          </p:nvPr>
        </p:nvGraphicFramePr>
        <p:xfrm>
          <a:off x="541865" y="332475"/>
          <a:ext cx="11108275" cy="426730"/>
        </p:xfrm>
        <a:graphic>
          <a:graphicData uri="http://schemas.openxmlformats.org/drawingml/2006/table">
            <a:tbl>
              <a:tblPr firstRow="1" bandRow="1">
                <a:noFill/>
              </a:tblPr>
              <a:tblGrid>
                <a:gridCol w="11108275">
                  <a:extLst>
                    <a:ext uri="{9D8B030D-6E8A-4147-A177-3AD203B41FA5}">
                      <a16:colId xmlns:a16="http://schemas.microsoft.com/office/drawing/2014/main" val="20000"/>
                    </a:ext>
                  </a:extLst>
                </a:gridCol>
              </a:tblGrid>
              <a:tr h="409025">
                <a:tc>
                  <a:txBody>
                    <a:bodyPr/>
                    <a:lstStyle/>
                    <a:p>
                      <a:pPr marL="0" marR="0" lvl="0" indent="0" algn="ctr" rtl="0">
                        <a:spcBef>
                          <a:spcPts val="0"/>
                        </a:spcBef>
                        <a:spcAft>
                          <a:spcPts val="0"/>
                        </a:spcAft>
                        <a:buNone/>
                      </a:pPr>
                      <a:r>
                        <a:rPr lang="es-ES_tradnl" sz="2200" b="1" u="none" strike="noStrike" cap="none" dirty="0">
                          <a:solidFill>
                            <a:schemeClr val="dk2"/>
                          </a:solidFill>
                          <a:latin typeface="Verdana"/>
                          <a:ea typeface="Verdana"/>
                          <a:cs typeface="Verdana"/>
                          <a:sym typeface="Verdana"/>
                        </a:rPr>
                        <a:t>Limpieza</a:t>
                      </a:r>
                      <a:r>
                        <a:rPr lang="es-ES_tradnl" sz="2200" b="1" u="none" strike="noStrike" cap="none" baseline="0" dirty="0">
                          <a:solidFill>
                            <a:schemeClr val="dk2"/>
                          </a:solidFill>
                          <a:latin typeface="Verdana"/>
                          <a:ea typeface="Verdana"/>
                          <a:cs typeface="Verdana"/>
                          <a:sym typeface="Verdana"/>
                        </a:rPr>
                        <a:t> y Desinfección de Ambientes</a:t>
                      </a:r>
                      <a:endParaRPr sz="2200" b="1" u="none" strike="noStrike" cap="none" dirty="0">
                        <a:solidFill>
                          <a:schemeClr val="dk2"/>
                        </a:solidFill>
                        <a:latin typeface="Verdana"/>
                        <a:ea typeface="Verdana"/>
                        <a:cs typeface="Verdana"/>
                        <a:sym typeface="Verdana"/>
                      </a:endParaRPr>
                    </a:p>
                  </a:txBody>
                  <a:tcPr marL="91450" marR="91450" marT="45725" marB="45725">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7CCE4"/>
                    </a:solidFill>
                  </a:tcPr>
                </a:tc>
                <a:extLst>
                  <a:ext uri="{0D108BD9-81ED-4DB2-BD59-A6C34878D82A}">
                    <a16:rowId xmlns:a16="http://schemas.microsoft.com/office/drawing/2014/main" val="10000"/>
                  </a:ext>
                </a:extLst>
              </a:tr>
            </a:tbl>
          </a:graphicData>
        </a:graphic>
      </p:graphicFrame>
      <p:sp>
        <p:nvSpPr>
          <p:cNvPr id="42" name="Google Shape;42;p8"/>
          <p:cNvSpPr/>
          <p:nvPr/>
        </p:nvSpPr>
        <p:spPr>
          <a:xfrm>
            <a:off x="4260547" y="6460266"/>
            <a:ext cx="3324617" cy="369332"/>
          </a:xfrm>
          <a:prstGeom prst="rect">
            <a:avLst/>
          </a:prstGeom>
          <a:noFill/>
          <a:ln>
            <a:noFill/>
          </a:ln>
        </p:spPr>
        <p:txBody>
          <a:bodyPr spcFirstLastPara="1" wrap="square" lIns="91425" tIns="45700" rIns="91425" bIns="45700" anchor="t" anchorCtr="0">
            <a:noAutofit/>
          </a:bodyPr>
          <a:lstStyle/>
          <a:p>
            <a:pPr defTabSz="914400">
              <a:buClr>
                <a:srgbClr val="000000"/>
              </a:buClr>
              <a:buFont typeface="Arial"/>
              <a:buNone/>
            </a:pPr>
            <a:r>
              <a:rPr lang="es-ES" i="1" kern="0" dirty="0">
                <a:solidFill>
                  <a:srgbClr val="366092"/>
                </a:solidFill>
                <a:latin typeface="Calibri"/>
                <a:ea typeface="Calibri"/>
                <a:cs typeface="Calibri"/>
                <a:sym typeface="Calibri"/>
              </a:rPr>
              <a:t>Fuente: Ministerio de Salud.</a:t>
            </a:r>
            <a:endParaRPr i="1" kern="0" dirty="0">
              <a:solidFill>
                <a:srgbClr val="366092"/>
              </a:solidFill>
              <a:latin typeface="Calibri"/>
              <a:ea typeface="Calibri"/>
              <a:cs typeface="Calibri"/>
              <a:sym typeface="Calibri"/>
            </a:endParaRPr>
          </a:p>
        </p:txBody>
      </p:sp>
      <p:sp>
        <p:nvSpPr>
          <p:cNvPr id="43" name="Google Shape;43;p8"/>
          <p:cNvSpPr txBox="1">
            <a:spLocks noGrp="1"/>
          </p:cNvSpPr>
          <p:nvPr>
            <p:ph type="body" idx="3"/>
          </p:nvPr>
        </p:nvSpPr>
        <p:spPr>
          <a:xfrm>
            <a:off x="541866" y="923695"/>
            <a:ext cx="8409490" cy="5536571"/>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noAutofit/>
          </a:bodyPr>
          <a:lstStyle/>
          <a:p>
            <a:pPr marL="342900" marR="0" lvl="0" indent="-342900" algn="just" rtl="0">
              <a:lnSpc>
                <a:spcPct val="100000"/>
              </a:lnSpc>
              <a:spcBef>
                <a:spcPts val="280"/>
              </a:spcBef>
              <a:spcAft>
                <a:spcPts val="0"/>
              </a:spcAft>
              <a:buClr>
                <a:schemeClr val="accent1"/>
              </a:buClr>
              <a:buSzPts val="1400"/>
              <a:buFont typeface="Arial"/>
              <a:buAutoNum type="arabicPeriod"/>
            </a:pPr>
            <a:r>
              <a:rPr lang="es-ES" sz="1400" b="1" dirty="0"/>
              <a:t>Limpieza de superficies: </a:t>
            </a:r>
            <a:r>
              <a:rPr lang="es-ES" sz="1400" dirty="0"/>
              <a:t>Se debe eliminar toda suciedad visible por medio de arrastre, utilizando agua y jabón.</a:t>
            </a:r>
          </a:p>
          <a:p>
            <a:pPr marL="342900" marR="0" lvl="0" indent="-342900" algn="just" rtl="0">
              <a:lnSpc>
                <a:spcPct val="100000"/>
              </a:lnSpc>
              <a:spcBef>
                <a:spcPts val="280"/>
              </a:spcBef>
              <a:spcAft>
                <a:spcPts val="0"/>
              </a:spcAft>
              <a:buClr>
                <a:schemeClr val="accent1"/>
              </a:buClr>
              <a:buSzPts val="1400"/>
              <a:buFont typeface="Arial"/>
              <a:buAutoNum type="arabicPeriod"/>
            </a:pPr>
            <a:endParaRPr sz="1400" dirty="0"/>
          </a:p>
          <a:p>
            <a:pPr marL="0" marR="0" lvl="0" indent="0" algn="just" rtl="0">
              <a:lnSpc>
                <a:spcPct val="100000"/>
              </a:lnSpc>
              <a:spcBef>
                <a:spcPts val="280"/>
              </a:spcBef>
              <a:spcAft>
                <a:spcPts val="0"/>
              </a:spcAft>
              <a:buClr>
                <a:schemeClr val="accent1"/>
              </a:buClr>
              <a:buSzPts val="1400"/>
              <a:buFont typeface="Arial"/>
              <a:buNone/>
            </a:pPr>
            <a:r>
              <a:rPr lang="es-ES" sz="1400" b="1" dirty="0"/>
              <a:t>2. Desinfección de superficies:</a:t>
            </a:r>
            <a:r>
              <a:rPr lang="es-ES" sz="1400" dirty="0"/>
              <a:t> Una vez que la superficie ya esta limpia, se procede a desinfectar mediante el uso de productos desinfectantes. Esta acción se puede realizar utilizando rociadores, toallas, paños de fibra o microfibra, trapeadores, entre otros elementos. Uno de los productos mas accesibles es el cloro al 5%. </a:t>
            </a:r>
          </a:p>
          <a:p>
            <a:pPr marL="0" marR="0" lvl="0" indent="0" algn="just" rtl="0">
              <a:lnSpc>
                <a:spcPct val="100000"/>
              </a:lnSpc>
              <a:spcBef>
                <a:spcPts val="280"/>
              </a:spcBef>
              <a:spcAft>
                <a:spcPts val="0"/>
              </a:spcAft>
              <a:buClr>
                <a:schemeClr val="accent1"/>
              </a:buClr>
              <a:buSzPts val="1400"/>
              <a:buFont typeface="Arial"/>
              <a:buNone/>
            </a:pPr>
            <a:endParaRPr lang="es-ES" sz="1400" dirty="0"/>
          </a:p>
          <a:p>
            <a:pPr marL="0" marR="0" lvl="0" indent="0" algn="ctr" rtl="0">
              <a:lnSpc>
                <a:spcPct val="100000"/>
              </a:lnSpc>
              <a:spcBef>
                <a:spcPts val="280"/>
              </a:spcBef>
              <a:spcAft>
                <a:spcPts val="0"/>
              </a:spcAft>
              <a:buClr>
                <a:schemeClr val="accent1"/>
              </a:buClr>
              <a:buSzPts val="1400"/>
              <a:buFont typeface="Arial"/>
              <a:buNone/>
            </a:pPr>
            <a:r>
              <a:rPr lang="es-ES" sz="1600" b="1" dirty="0"/>
              <a:t>¿Cómo diluir el cloro al 5%?</a:t>
            </a:r>
            <a:endParaRPr sz="2000" b="1" dirty="0"/>
          </a:p>
          <a:p>
            <a:pPr marL="0" marR="0" lvl="0" indent="0" algn="l" rtl="0">
              <a:lnSpc>
                <a:spcPct val="100000"/>
              </a:lnSpc>
              <a:spcBef>
                <a:spcPts val="280"/>
              </a:spcBef>
              <a:spcAft>
                <a:spcPts val="0"/>
              </a:spcAft>
              <a:buClr>
                <a:schemeClr val="accent1"/>
              </a:buClr>
              <a:buSzPts val="1400"/>
              <a:buFont typeface="Arial"/>
              <a:buNone/>
            </a:pPr>
            <a:endParaRPr sz="1400" dirty="0"/>
          </a:p>
          <a:p>
            <a:pPr marL="0" lvl="0" indent="0" algn="just" rtl="0">
              <a:lnSpc>
                <a:spcPct val="100000"/>
              </a:lnSpc>
              <a:spcBef>
                <a:spcPts val="280"/>
              </a:spcBef>
              <a:spcAft>
                <a:spcPts val="0"/>
              </a:spcAft>
              <a:buClr>
                <a:schemeClr val="accent1"/>
              </a:buClr>
              <a:buSzPts val="1400"/>
              <a:buNone/>
            </a:pPr>
            <a:endParaRPr dirty="0"/>
          </a:p>
          <a:p>
            <a:pPr marL="342900" lvl="0" indent="-254000" algn="just" rtl="0">
              <a:lnSpc>
                <a:spcPct val="100000"/>
              </a:lnSpc>
              <a:spcBef>
                <a:spcPts val="280"/>
              </a:spcBef>
              <a:spcAft>
                <a:spcPts val="0"/>
              </a:spcAft>
              <a:buClr>
                <a:schemeClr val="accent1"/>
              </a:buClr>
              <a:buSzPts val="1400"/>
              <a:buFont typeface="Noto Sans Symbols"/>
              <a:buNone/>
            </a:pPr>
            <a:endParaRPr lang="es-ES_tradnl" sz="1400" dirty="0"/>
          </a:p>
          <a:p>
            <a:pPr marL="342900" lvl="0" indent="-254000" algn="just" rtl="0">
              <a:lnSpc>
                <a:spcPct val="100000"/>
              </a:lnSpc>
              <a:spcBef>
                <a:spcPts val="280"/>
              </a:spcBef>
              <a:spcAft>
                <a:spcPts val="0"/>
              </a:spcAft>
              <a:buClr>
                <a:schemeClr val="accent1"/>
              </a:buClr>
              <a:buSzPts val="1400"/>
              <a:buFont typeface="Noto Sans Symbols"/>
              <a:buNone/>
            </a:pPr>
            <a:endParaRPr lang="es-ES_tradnl" sz="1400" dirty="0"/>
          </a:p>
          <a:p>
            <a:pPr marL="342900" lvl="0" indent="-254000" algn="just" rtl="0">
              <a:lnSpc>
                <a:spcPct val="100000"/>
              </a:lnSpc>
              <a:spcBef>
                <a:spcPts val="280"/>
              </a:spcBef>
              <a:spcAft>
                <a:spcPts val="0"/>
              </a:spcAft>
              <a:buClr>
                <a:schemeClr val="accent1"/>
              </a:buClr>
              <a:buSzPts val="1400"/>
              <a:buFont typeface="Noto Sans Symbols"/>
              <a:buNone/>
            </a:pPr>
            <a:endParaRPr lang="es-CL" sz="1400" dirty="0"/>
          </a:p>
          <a:p>
            <a:pPr marL="342900" lvl="0" indent="-254000" algn="just" rtl="0">
              <a:lnSpc>
                <a:spcPct val="100000"/>
              </a:lnSpc>
              <a:spcBef>
                <a:spcPts val="280"/>
              </a:spcBef>
              <a:spcAft>
                <a:spcPts val="0"/>
              </a:spcAft>
              <a:buClr>
                <a:schemeClr val="accent1"/>
              </a:buClr>
              <a:buSzPts val="1400"/>
              <a:buFont typeface="Noto Sans Symbols"/>
              <a:buNone/>
            </a:pPr>
            <a:endParaRPr lang="es-CL" sz="1400" dirty="0"/>
          </a:p>
          <a:p>
            <a:pPr marL="342900" lvl="0" indent="-254000" algn="just" rtl="0">
              <a:lnSpc>
                <a:spcPct val="100000"/>
              </a:lnSpc>
              <a:spcBef>
                <a:spcPts val="280"/>
              </a:spcBef>
              <a:spcAft>
                <a:spcPts val="0"/>
              </a:spcAft>
              <a:buClr>
                <a:schemeClr val="accent1"/>
              </a:buClr>
              <a:buSzPts val="1400"/>
              <a:buFont typeface="Noto Sans Symbols"/>
              <a:buNone/>
            </a:pPr>
            <a:endParaRPr lang="es-CL" sz="1400" dirty="0"/>
          </a:p>
          <a:p>
            <a:pPr marL="342900" lvl="0" indent="-254000" algn="just" rtl="0">
              <a:lnSpc>
                <a:spcPct val="100000"/>
              </a:lnSpc>
              <a:spcBef>
                <a:spcPts val="280"/>
              </a:spcBef>
              <a:spcAft>
                <a:spcPts val="0"/>
              </a:spcAft>
              <a:buClr>
                <a:schemeClr val="accent1"/>
              </a:buClr>
              <a:buSzPts val="1400"/>
              <a:buFont typeface="Noto Sans Symbols"/>
              <a:buNone/>
            </a:pPr>
            <a:endParaRPr lang="es-CL" sz="1400" dirty="0"/>
          </a:p>
          <a:p>
            <a:pPr marL="342900" lvl="0" indent="-254000" algn="just" rtl="0">
              <a:lnSpc>
                <a:spcPct val="100000"/>
              </a:lnSpc>
              <a:spcBef>
                <a:spcPts val="280"/>
              </a:spcBef>
              <a:spcAft>
                <a:spcPts val="0"/>
              </a:spcAft>
              <a:buClr>
                <a:schemeClr val="accent1"/>
              </a:buClr>
              <a:buSzPts val="1400"/>
              <a:buFont typeface="Noto Sans Symbols"/>
              <a:buNone/>
            </a:pPr>
            <a:endParaRPr lang="es-CL" sz="1400" dirty="0"/>
          </a:p>
          <a:p>
            <a:pPr marL="342900" lvl="0" indent="-254000" algn="just" rtl="0">
              <a:lnSpc>
                <a:spcPct val="100000"/>
              </a:lnSpc>
              <a:spcBef>
                <a:spcPts val="280"/>
              </a:spcBef>
              <a:spcAft>
                <a:spcPts val="0"/>
              </a:spcAft>
              <a:buClr>
                <a:schemeClr val="accent1"/>
              </a:buClr>
              <a:buSzPts val="1400"/>
              <a:buFont typeface="Noto Sans Symbols"/>
              <a:buNone/>
            </a:pPr>
            <a:endParaRPr lang="es-CL" sz="1400" dirty="0"/>
          </a:p>
          <a:p>
            <a:pPr marL="342900" lvl="0" indent="-254000" algn="just" rtl="0">
              <a:lnSpc>
                <a:spcPct val="100000"/>
              </a:lnSpc>
              <a:spcBef>
                <a:spcPts val="280"/>
              </a:spcBef>
              <a:spcAft>
                <a:spcPts val="0"/>
              </a:spcAft>
              <a:buClr>
                <a:schemeClr val="accent1"/>
              </a:buClr>
              <a:buSzPts val="1400"/>
              <a:buFont typeface="Noto Sans Symbols"/>
              <a:buNone/>
            </a:pPr>
            <a:endParaRPr sz="1400" dirty="0"/>
          </a:p>
          <a:p>
            <a:pPr marL="0" lvl="0" indent="0" algn="just" rtl="0">
              <a:lnSpc>
                <a:spcPct val="100000"/>
              </a:lnSpc>
              <a:spcBef>
                <a:spcPts val="280"/>
              </a:spcBef>
              <a:spcAft>
                <a:spcPts val="0"/>
              </a:spcAft>
              <a:buClr>
                <a:schemeClr val="accent1"/>
              </a:buClr>
              <a:buSzPts val="1400"/>
              <a:buNone/>
            </a:pPr>
            <a:r>
              <a:rPr lang="es-ES" sz="1400" b="1" dirty="0"/>
              <a:t>3. </a:t>
            </a:r>
            <a:r>
              <a:rPr lang="es-ES" sz="1400" dirty="0"/>
              <a:t>Utilice guantes y cualquier otro </a:t>
            </a:r>
            <a:r>
              <a:rPr lang="es-ES" sz="1400" b="1" dirty="0"/>
              <a:t>equipo de protección personal </a:t>
            </a:r>
            <a:r>
              <a:rPr lang="es-ES" sz="1400" dirty="0"/>
              <a:t>(EPP), requerido para comenzar el proceso de limpieza y desinfección.</a:t>
            </a:r>
          </a:p>
          <a:p>
            <a:pPr marL="0" lvl="0" indent="0" algn="just" rtl="0">
              <a:lnSpc>
                <a:spcPct val="100000"/>
              </a:lnSpc>
              <a:spcBef>
                <a:spcPts val="280"/>
              </a:spcBef>
              <a:spcAft>
                <a:spcPts val="0"/>
              </a:spcAft>
              <a:buClr>
                <a:schemeClr val="accent1"/>
              </a:buClr>
              <a:buSzPts val="1400"/>
              <a:buNone/>
            </a:pPr>
            <a:endParaRPr lang="es-ES" sz="1400" dirty="0"/>
          </a:p>
          <a:p>
            <a:pPr marL="0" lvl="0" indent="0" algn="just" rtl="0">
              <a:lnSpc>
                <a:spcPct val="100000"/>
              </a:lnSpc>
              <a:spcBef>
                <a:spcPts val="280"/>
              </a:spcBef>
              <a:spcAft>
                <a:spcPts val="0"/>
              </a:spcAft>
              <a:buClr>
                <a:schemeClr val="accent1"/>
              </a:buClr>
              <a:buSzPts val="1400"/>
              <a:buNone/>
            </a:pPr>
            <a:endParaRPr dirty="0">
              <a:solidFill>
                <a:srgbClr val="FF0000"/>
              </a:solidFill>
            </a:endParaRPr>
          </a:p>
          <a:p>
            <a:pPr marL="0" lvl="0" indent="0" algn="just" rtl="0">
              <a:lnSpc>
                <a:spcPct val="100000"/>
              </a:lnSpc>
              <a:spcBef>
                <a:spcPts val="280"/>
              </a:spcBef>
              <a:spcAft>
                <a:spcPts val="0"/>
              </a:spcAft>
              <a:buClr>
                <a:schemeClr val="accent1"/>
              </a:buClr>
              <a:buSzPts val="1400"/>
              <a:buNone/>
            </a:pPr>
            <a:endParaRPr sz="1400" dirty="0">
              <a:solidFill>
                <a:srgbClr val="FF0000"/>
              </a:solidFill>
            </a:endParaRPr>
          </a:p>
          <a:p>
            <a:pPr marL="0" marR="0" lvl="0" indent="0" algn="l" rtl="0">
              <a:lnSpc>
                <a:spcPct val="100000"/>
              </a:lnSpc>
              <a:spcBef>
                <a:spcPts val="280"/>
              </a:spcBef>
              <a:spcAft>
                <a:spcPts val="0"/>
              </a:spcAft>
              <a:buClr>
                <a:schemeClr val="accent1"/>
              </a:buClr>
              <a:buSzPts val="1400"/>
              <a:buFont typeface="Arial"/>
              <a:buNone/>
            </a:pPr>
            <a:endParaRPr sz="1400" dirty="0">
              <a:solidFill>
                <a:srgbClr val="FF0000"/>
              </a:solidFill>
            </a:endParaRPr>
          </a:p>
          <a:p>
            <a:pPr marL="0" lvl="0" indent="0" algn="just" rtl="0">
              <a:lnSpc>
                <a:spcPct val="150000"/>
              </a:lnSpc>
              <a:spcBef>
                <a:spcPts val="280"/>
              </a:spcBef>
              <a:spcAft>
                <a:spcPts val="0"/>
              </a:spcAft>
              <a:buClr>
                <a:schemeClr val="accent1"/>
              </a:buClr>
              <a:buSzPts val="1400"/>
              <a:buNone/>
            </a:pPr>
            <a:endParaRPr sz="1400" dirty="0"/>
          </a:p>
          <a:p>
            <a:pPr marL="0" lvl="0" indent="0" algn="just" rtl="0">
              <a:lnSpc>
                <a:spcPct val="150000"/>
              </a:lnSpc>
              <a:spcBef>
                <a:spcPts val="280"/>
              </a:spcBef>
              <a:spcAft>
                <a:spcPts val="0"/>
              </a:spcAft>
              <a:buClr>
                <a:schemeClr val="accent1"/>
              </a:buClr>
              <a:buSzPts val="1400"/>
              <a:buNone/>
            </a:pPr>
            <a:endParaRPr sz="1400" b="1" dirty="0"/>
          </a:p>
        </p:txBody>
      </p:sp>
      <p:pic>
        <p:nvPicPr>
          <p:cNvPr id="44" name="Google Shape;44;p8" descr="Estamos realizando una correcta limpieza y desinfección para ..."/>
          <p:cNvPicPr preferRelativeResize="0"/>
          <p:nvPr/>
        </p:nvPicPr>
        <p:blipFill rotWithShape="1">
          <a:blip r:embed="rId3">
            <a:alphaModFix/>
          </a:blip>
          <a:srcRect/>
          <a:stretch/>
        </p:blipFill>
        <p:spPr>
          <a:xfrm>
            <a:off x="9322420" y="1295250"/>
            <a:ext cx="2367240" cy="1865376"/>
          </a:xfrm>
          <a:prstGeom prst="rect">
            <a:avLst/>
          </a:prstGeom>
          <a:noFill/>
          <a:ln>
            <a:noFill/>
          </a:ln>
        </p:spPr>
      </p:pic>
      <p:pic>
        <p:nvPicPr>
          <p:cNvPr id="45" name="Google Shape;45;p8" descr="Janser | Importancia de la Limpieza y la Desinfección de espacios."/>
          <p:cNvPicPr preferRelativeResize="0"/>
          <p:nvPr/>
        </p:nvPicPr>
        <p:blipFill rotWithShape="1">
          <a:blip r:embed="rId4">
            <a:alphaModFix/>
          </a:blip>
          <a:srcRect/>
          <a:stretch/>
        </p:blipFill>
        <p:spPr>
          <a:xfrm>
            <a:off x="9214961" y="3696672"/>
            <a:ext cx="2698785" cy="2544133"/>
          </a:xfrm>
          <a:prstGeom prst="rect">
            <a:avLst/>
          </a:prstGeom>
          <a:noFill/>
          <a:ln>
            <a:noFill/>
          </a:ln>
        </p:spPr>
      </p:pic>
      <p:sp>
        <p:nvSpPr>
          <p:cNvPr id="8" name="Rectángulo redondeado 7"/>
          <p:cNvSpPr/>
          <p:nvPr/>
        </p:nvSpPr>
        <p:spPr>
          <a:xfrm>
            <a:off x="805471" y="3365340"/>
            <a:ext cx="5068048" cy="7513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buFont typeface="Arial"/>
              <a:buNone/>
            </a:pPr>
            <a:r>
              <a:rPr lang="es-CL" kern="0" dirty="0">
                <a:solidFill>
                  <a:srgbClr val="FFFFFF"/>
                </a:solidFill>
                <a:sym typeface="Arial"/>
              </a:rPr>
              <a:t>Por cada litro de agua se debe agregar </a:t>
            </a:r>
          </a:p>
          <a:p>
            <a:pPr algn="ctr" defTabSz="914400">
              <a:buClr>
                <a:srgbClr val="000000"/>
              </a:buClr>
              <a:buFont typeface="Arial"/>
              <a:buNone/>
            </a:pPr>
            <a:r>
              <a:rPr lang="es-CL" kern="0" dirty="0">
                <a:solidFill>
                  <a:srgbClr val="FFFFFF"/>
                </a:solidFill>
                <a:sym typeface="Arial"/>
              </a:rPr>
              <a:t>20cc de Cloro al 5%</a:t>
            </a:r>
          </a:p>
        </p:txBody>
      </p:sp>
      <p:sp>
        <p:nvSpPr>
          <p:cNvPr id="3" name="Elipse 2"/>
          <p:cNvSpPr/>
          <p:nvPr/>
        </p:nvSpPr>
        <p:spPr>
          <a:xfrm>
            <a:off x="7706274" y="3274680"/>
            <a:ext cx="1061867" cy="834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400" dirty="0"/>
              <a:t>24 </a:t>
            </a:r>
            <a:r>
              <a:rPr lang="es-CL" sz="1400" dirty="0" err="1"/>
              <a:t>hrs</a:t>
            </a:r>
            <a:r>
              <a:rPr lang="es-CL" sz="1400" dirty="0"/>
              <a:t>.</a:t>
            </a:r>
          </a:p>
        </p:txBody>
      </p:sp>
      <p:sp>
        <p:nvSpPr>
          <p:cNvPr id="4" name="Flecha derecha 3"/>
          <p:cNvSpPr/>
          <p:nvPr/>
        </p:nvSpPr>
        <p:spPr>
          <a:xfrm>
            <a:off x="6178087" y="3423270"/>
            <a:ext cx="1248937" cy="5468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200" dirty="0"/>
              <a:t>DURACIÓN</a:t>
            </a:r>
          </a:p>
        </p:txBody>
      </p:sp>
      <p:sp>
        <p:nvSpPr>
          <p:cNvPr id="5" name="Rectángulo 4"/>
          <p:cNvSpPr/>
          <p:nvPr/>
        </p:nvSpPr>
        <p:spPr>
          <a:xfrm>
            <a:off x="1306418" y="4864900"/>
            <a:ext cx="1405054" cy="5129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400" dirty="0"/>
              <a:t>20 cc de cloro</a:t>
            </a:r>
          </a:p>
        </p:txBody>
      </p:sp>
      <p:sp>
        <p:nvSpPr>
          <p:cNvPr id="6" name="Igual que 5"/>
          <p:cNvSpPr/>
          <p:nvPr/>
        </p:nvSpPr>
        <p:spPr>
          <a:xfrm>
            <a:off x="3100670" y="4929910"/>
            <a:ext cx="477650" cy="390292"/>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13" name="Rectángulo 12"/>
          <p:cNvSpPr/>
          <p:nvPr/>
        </p:nvSpPr>
        <p:spPr>
          <a:xfrm>
            <a:off x="4092691" y="4790933"/>
            <a:ext cx="1418026" cy="6608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400" dirty="0"/>
              <a:t>4 cucharaditas de té</a:t>
            </a:r>
          </a:p>
        </p:txBody>
      </p:sp>
      <p:sp>
        <p:nvSpPr>
          <p:cNvPr id="7" name="Flecha abajo 6"/>
          <p:cNvSpPr/>
          <p:nvPr/>
        </p:nvSpPr>
        <p:spPr>
          <a:xfrm>
            <a:off x="3220082" y="4274015"/>
            <a:ext cx="238825" cy="4126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Luna 8"/>
          <p:cNvSpPr/>
          <p:nvPr/>
        </p:nvSpPr>
        <p:spPr>
          <a:xfrm>
            <a:off x="845657" y="4511780"/>
            <a:ext cx="160383" cy="1226551"/>
          </a:xfrm>
          <a:prstGeom prst="mo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6" name="Luna 15"/>
          <p:cNvSpPr/>
          <p:nvPr/>
        </p:nvSpPr>
        <p:spPr>
          <a:xfrm flipH="1">
            <a:off x="5758668" y="4508102"/>
            <a:ext cx="152400" cy="1226551"/>
          </a:xfrm>
          <a:prstGeom prst="mo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4156122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quarter" idx="12"/>
          </p:nvPr>
        </p:nvSpPr>
        <p:spPr>
          <a:xfrm>
            <a:off x="541867" y="1089606"/>
            <a:ext cx="11108267" cy="4479089"/>
          </a:xfrm>
        </p:spPr>
        <p:txBody>
          <a:bodyPr/>
          <a:lstStyle/>
          <a:p>
            <a:pPr algn="ctr"/>
            <a:r>
              <a:rPr lang="es-CL" sz="6600" dirty="0" smtClean="0"/>
              <a:t>RECOMENDACIONES   </a:t>
            </a:r>
            <a:br>
              <a:rPr lang="es-CL" sz="6600" dirty="0" smtClean="0"/>
            </a:br>
            <a:r>
              <a:rPr lang="es-CL" sz="6600" dirty="0" smtClean="0"/>
              <a:t>GENERALES PARA </a:t>
            </a:r>
            <a:br>
              <a:rPr lang="es-CL" sz="6600" dirty="0" smtClean="0"/>
            </a:br>
            <a:r>
              <a:rPr lang="es-CL" sz="6600" dirty="0" smtClean="0"/>
              <a:t>CENTROS EDUCACIONALES </a:t>
            </a:r>
            <a:endParaRPr lang="en-US" sz="6600" dirty="0"/>
          </a:p>
        </p:txBody>
      </p:sp>
    </p:spTree>
    <p:extLst>
      <p:ext uri="{BB962C8B-B14F-4D97-AF65-F5344CB8AC3E}">
        <p14:creationId xmlns:p14="http://schemas.microsoft.com/office/powerpoint/2010/main" val="42803404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9" name="Google Shape;289;p25"/>
          <p:cNvPicPr preferRelativeResize="0"/>
          <p:nvPr/>
        </p:nvPicPr>
        <p:blipFill rotWithShape="1">
          <a:blip r:embed="rId3">
            <a:alphaModFix/>
          </a:blip>
          <a:srcRect/>
          <a:stretch/>
        </p:blipFill>
        <p:spPr>
          <a:xfrm>
            <a:off x="2980266" y="0"/>
            <a:ext cx="7566441" cy="6609001"/>
          </a:xfrm>
          <a:prstGeom prst="rect">
            <a:avLst/>
          </a:prstGeom>
          <a:noFill/>
          <a:ln>
            <a:noFill/>
          </a:ln>
        </p:spPr>
      </p:pic>
      <p:sp>
        <p:nvSpPr>
          <p:cNvPr id="290" name="Google Shape;290;p25"/>
          <p:cNvSpPr txBox="1"/>
          <p:nvPr/>
        </p:nvSpPr>
        <p:spPr>
          <a:xfrm>
            <a:off x="193266" y="4393386"/>
            <a:ext cx="2404533" cy="523180"/>
          </a:xfrm>
          <a:prstGeom prst="rect">
            <a:avLst/>
          </a:prstGeom>
          <a:solidFill>
            <a:schemeClr val="accent1"/>
          </a:solidFill>
          <a:ln w="25400" cap="flat" cmpd="sng">
            <a:solidFill>
              <a:srgbClr val="367D9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s-CL" sz="1400" dirty="0" smtClean="0">
                <a:solidFill>
                  <a:schemeClr val="lt1"/>
                </a:solidFill>
                <a:latin typeface="Verdana" panose="020B0604030504040204" pitchFamily="34" charset="0"/>
                <a:ea typeface="Verdana" panose="020B0604030504040204" pitchFamily="34" charset="0"/>
                <a:cs typeface="Verdana" panose="020B0604030504040204" pitchFamily="34" charset="0"/>
                <a:sym typeface="Arial"/>
              </a:rPr>
              <a:t>UNA TAREA DE TODA LA COMUNIDAD ESCOLAR</a:t>
            </a:r>
            <a:endParaRPr lang="es-CL" sz="1400" dirty="0">
              <a:latin typeface="Verdana" panose="020B0604030504040204" pitchFamily="34" charset="0"/>
              <a:ea typeface="Verdana" panose="020B0604030504040204" pitchFamily="34" charset="0"/>
              <a:cs typeface="Verdana" panose="020B0604030504040204" pitchFamily="34" charset="0"/>
            </a:endParaRPr>
          </a:p>
        </p:txBody>
      </p:sp>
      <p:sp>
        <p:nvSpPr>
          <p:cNvPr id="291" name="Google Shape;291;p25"/>
          <p:cNvSpPr/>
          <p:nvPr/>
        </p:nvSpPr>
        <p:spPr>
          <a:xfrm>
            <a:off x="2714977" y="4571906"/>
            <a:ext cx="530578" cy="248450"/>
          </a:xfrm>
          <a:prstGeom prst="rightArrow">
            <a:avLst>
              <a:gd name="adj1" fmla="val 50000"/>
              <a:gd name="adj2" fmla="val 50000"/>
            </a:avLst>
          </a:prstGeom>
          <a:solidFill>
            <a:schemeClr val="accent2"/>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extLst>
      <p:ext uri="{BB962C8B-B14F-4D97-AF65-F5344CB8AC3E}">
        <p14:creationId xmlns:p14="http://schemas.microsoft.com/office/powerpoint/2010/main" val="989112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8" name="Google Shape;308;p27"/>
          <p:cNvSpPr txBox="1">
            <a:spLocks noGrp="1"/>
          </p:cNvSpPr>
          <p:nvPr>
            <p:ph type="body" idx="1"/>
          </p:nvPr>
        </p:nvSpPr>
        <p:spPr>
          <a:xfrm>
            <a:off x="553155" y="1249439"/>
            <a:ext cx="9889067" cy="5387976"/>
          </a:xfrm>
          <a:prstGeom prst="rect">
            <a:avLst/>
          </a:prstGeom>
          <a:noFill/>
          <a:ln>
            <a:noFill/>
          </a:ln>
        </p:spPr>
        <p:txBody>
          <a:bodyPr spcFirstLastPara="1" wrap="square" lIns="91425" tIns="45700" rIns="91425" bIns="45700" anchor="t" anchorCtr="0">
            <a:normAutofit/>
          </a:bodyPr>
          <a:lstStyle/>
          <a:p>
            <a:pPr marL="342900" lvl="0" indent="-342931" algn="l" rtl="0">
              <a:spcBef>
                <a:spcPts val="387"/>
              </a:spcBef>
              <a:spcAft>
                <a:spcPts val="0"/>
              </a:spcAft>
              <a:buClr>
                <a:srgbClr val="953734"/>
              </a:buClr>
              <a:buSzPct val="100000"/>
              <a:buChar char="•"/>
            </a:pPr>
            <a:r>
              <a:rPr lang="es-CL" sz="1900" dirty="0" smtClean="0">
                <a:solidFill>
                  <a:schemeClr val="accent2"/>
                </a:solidFill>
                <a:latin typeface="Verdana" panose="020B0604030504040204" pitchFamily="34" charset="0"/>
                <a:ea typeface="Verdana" panose="020B0604030504040204" pitchFamily="34" charset="0"/>
                <a:cs typeface="Verdana" panose="020B0604030504040204" pitchFamily="34" charset="0"/>
              </a:rPr>
              <a:t>Uso </a:t>
            </a:r>
            <a:r>
              <a:rPr lang="es-CL" sz="1900" dirty="0">
                <a:solidFill>
                  <a:schemeClr val="accent2"/>
                </a:solidFill>
                <a:latin typeface="Verdana" panose="020B0604030504040204" pitchFamily="34" charset="0"/>
                <a:ea typeface="Verdana" panose="020B0604030504040204" pitchFamily="34" charset="0"/>
                <a:cs typeface="Verdana" panose="020B0604030504040204" pitchFamily="34" charset="0"/>
              </a:rPr>
              <a:t>correcto de mascarilla durante toda la jornada </a:t>
            </a:r>
            <a:r>
              <a:rPr lang="es-CL" sz="1900" dirty="0" smtClean="0">
                <a:solidFill>
                  <a:schemeClr val="accent2"/>
                </a:solidFill>
                <a:latin typeface="Verdana" panose="020B0604030504040204" pitchFamily="34" charset="0"/>
                <a:ea typeface="Verdana" panose="020B0604030504040204" pitchFamily="34" charset="0"/>
                <a:cs typeface="Verdana" panose="020B0604030504040204" pitchFamily="34" charset="0"/>
              </a:rPr>
              <a:t>escolar.</a:t>
            </a:r>
            <a:endParaRPr sz="1900"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a:p>
            <a:pPr marL="342900" lvl="0" indent="-342931" algn="l" rtl="0">
              <a:spcBef>
                <a:spcPts val="387"/>
              </a:spcBef>
              <a:spcAft>
                <a:spcPts val="0"/>
              </a:spcAft>
              <a:buClr>
                <a:srgbClr val="953734"/>
              </a:buClr>
              <a:buSzPct val="100000"/>
              <a:buChar char="•"/>
            </a:pPr>
            <a:r>
              <a:rPr lang="es-CL" sz="1900" dirty="0">
                <a:solidFill>
                  <a:schemeClr val="accent2"/>
                </a:solidFill>
                <a:latin typeface="Verdana" panose="020B0604030504040204" pitchFamily="34" charset="0"/>
                <a:ea typeface="Verdana" panose="020B0604030504040204" pitchFamily="34" charset="0"/>
                <a:cs typeface="Verdana" panose="020B0604030504040204" pitchFamily="34" charset="0"/>
              </a:rPr>
              <a:t>Distanciamiento </a:t>
            </a:r>
            <a:r>
              <a:rPr lang="es-CL" sz="1900" dirty="0" smtClean="0">
                <a:solidFill>
                  <a:schemeClr val="accent2"/>
                </a:solidFill>
                <a:latin typeface="Verdana" panose="020B0604030504040204" pitchFamily="34" charset="0"/>
                <a:ea typeface="Verdana" panose="020B0604030504040204" pitchFamily="34" charset="0"/>
                <a:cs typeface="Verdana" panose="020B0604030504040204" pitchFamily="34" charset="0"/>
              </a:rPr>
              <a:t>físico de </a:t>
            </a:r>
            <a:r>
              <a:rPr lang="es-CL" sz="1900" dirty="0">
                <a:solidFill>
                  <a:schemeClr val="accent2"/>
                </a:solidFill>
                <a:latin typeface="Verdana" panose="020B0604030504040204" pitchFamily="34" charset="0"/>
                <a:ea typeface="Verdana" panose="020B0604030504040204" pitchFamily="34" charset="0"/>
                <a:cs typeface="Verdana" panose="020B0604030504040204" pitchFamily="34" charset="0"/>
              </a:rPr>
              <a:t>1 metro (otros países señalan 1,5 o 2 metros</a:t>
            </a:r>
            <a:r>
              <a:rPr lang="es-CL" sz="1900" dirty="0" smtClean="0">
                <a:solidFill>
                  <a:schemeClr val="accent2"/>
                </a:solidFill>
                <a:latin typeface="Verdana" panose="020B0604030504040204" pitchFamily="34" charset="0"/>
                <a:ea typeface="Verdana" panose="020B0604030504040204" pitchFamily="34" charset="0"/>
                <a:cs typeface="Verdana" panose="020B0604030504040204" pitchFamily="34" charset="0"/>
              </a:rPr>
              <a:t>).</a:t>
            </a:r>
            <a:endParaRPr sz="1900"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a:p>
            <a:pPr marL="342900" lvl="0" indent="-342931" algn="l" rtl="0">
              <a:spcBef>
                <a:spcPts val="387"/>
              </a:spcBef>
              <a:spcAft>
                <a:spcPts val="0"/>
              </a:spcAft>
              <a:buClr>
                <a:srgbClr val="953734"/>
              </a:buClr>
              <a:buSzPct val="100000"/>
              <a:buChar char="•"/>
            </a:pPr>
            <a:r>
              <a:rPr lang="es-CL" sz="1900" dirty="0">
                <a:solidFill>
                  <a:schemeClr val="accent2"/>
                </a:solidFill>
                <a:latin typeface="Verdana" panose="020B0604030504040204" pitchFamily="34" charset="0"/>
                <a:ea typeface="Verdana" panose="020B0604030504040204" pitchFamily="34" charset="0"/>
                <a:cs typeface="Verdana" panose="020B0604030504040204" pitchFamily="34" charset="0"/>
              </a:rPr>
              <a:t>Horarios diferidos de </a:t>
            </a:r>
            <a:r>
              <a:rPr lang="es-CL" sz="1900" dirty="0" smtClean="0">
                <a:solidFill>
                  <a:schemeClr val="accent2"/>
                </a:solidFill>
                <a:latin typeface="Verdana" panose="020B0604030504040204" pitchFamily="34" charset="0"/>
                <a:ea typeface="Verdana" panose="020B0604030504040204" pitchFamily="34" charset="0"/>
                <a:cs typeface="Verdana" panose="020B0604030504040204" pitchFamily="34" charset="0"/>
              </a:rPr>
              <a:t>clases.</a:t>
            </a:r>
            <a:endParaRPr sz="1900"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a:p>
            <a:pPr marL="342900" lvl="0" indent="-342931" algn="l" rtl="0">
              <a:spcBef>
                <a:spcPts val="387"/>
              </a:spcBef>
              <a:spcAft>
                <a:spcPts val="0"/>
              </a:spcAft>
              <a:buClr>
                <a:srgbClr val="953734"/>
              </a:buClr>
              <a:buSzPct val="100000"/>
              <a:buChar char="•"/>
            </a:pPr>
            <a:r>
              <a:rPr lang="es-CL" sz="1900" dirty="0">
                <a:solidFill>
                  <a:schemeClr val="accent2"/>
                </a:solidFill>
                <a:latin typeface="Verdana" panose="020B0604030504040204" pitchFamily="34" charset="0"/>
                <a:ea typeface="Verdana" panose="020B0604030504040204" pitchFamily="34" charset="0"/>
                <a:cs typeface="Verdana" panose="020B0604030504040204" pitchFamily="34" charset="0"/>
              </a:rPr>
              <a:t>Lavado frecuente de </a:t>
            </a:r>
            <a:r>
              <a:rPr lang="es-CL" sz="1900" dirty="0" smtClean="0">
                <a:solidFill>
                  <a:schemeClr val="accent2"/>
                </a:solidFill>
                <a:latin typeface="Verdana" panose="020B0604030504040204" pitchFamily="34" charset="0"/>
                <a:ea typeface="Verdana" panose="020B0604030504040204" pitchFamily="34" charset="0"/>
                <a:cs typeface="Verdana" panose="020B0604030504040204" pitchFamily="34" charset="0"/>
              </a:rPr>
              <a:t>manos.</a:t>
            </a:r>
            <a:endParaRPr sz="1900"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a:p>
            <a:pPr marL="342900" lvl="0" indent="-342931" algn="l" rtl="0">
              <a:spcBef>
                <a:spcPts val="387"/>
              </a:spcBef>
              <a:spcAft>
                <a:spcPts val="0"/>
              </a:spcAft>
              <a:buClr>
                <a:srgbClr val="953734"/>
              </a:buClr>
              <a:buSzPct val="100000"/>
              <a:buChar char="•"/>
            </a:pPr>
            <a:r>
              <a:rPr lang="es-CL" sz="1900" dirty="0">
                <a:solidFill>
                  <a:schemeClr val="accent2"/>
                </a:solidFill>
                <a:latin typeface="Verdana" panose="020B0604030504040204" pitchFamily="34" charset="0"/>
                <a:ea typeface="Verdana" panose="020B0604030504040204" pitchFamily="34" charset="0"/>
                <a:cs typeface="Verdana" panose="020B0604030504040204" pitchFamily="34" charset="0"/>
              </a:rPr>
              <a:t>Mantener ambiente limpio y con ventilación: salas, espacios comunes, etc.</a:t>
            </a:r>
            <a:endParaRPr sz="1900"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a:p>
            <a:pPr marL="342900" lvl="0" indent="-342931" algn="l" rtl="0">
              <a:spcBef>
                <a:spcPts val="387"/>
              </a:spcBef>
              <a:spcAft>
                <a:spcPts val="0"/>
              </a:spcAft>
              <a:buClr>
                <a:srgbClr val="953734"/>
              </a:buClr>
              <a:buSzPct val="100000"/>
              <a:buChar char="•"/>
            </a:pPr>
            <a:r>
              <a:rPr lang="es-CL" sz="1900" dirty="0">
                <a:solidFill>
                  <a:schemeClr val="accent2"/>
                </a:solidFill>
                <a:latin typeface="Verdana" panose="020B0604030504040204" pitchFamily="34" charset="0"/>
                <a:ea typeface="Verdana" panose="020B0604030504040204" pitchFamily="34" charset="0"/>
                <a:cs typeface="Verdana" panose="020B0604030504040204" pitchFamily="34" charset="0"/>
              </a:rPr>
              <a:t>Vacunación del personal </a:t>
            </a:r>
            <a:r>
              <a:rPr lang="es-CL" sz="1900" dirty="0" smtClean="0">
                <a:solidFill>
                  <a:schemeClr val="accent2"/>
                </a:solidFill>
                <a:latin typeface="Verdana" panose="020B0604030504040204" pitchFamily="34" charset="0"/>
                <a:ea typeface="Verdana" panose="020B0604030504040204" pitchFamily="34" charset="0"/>
                <a:cs typeface="Verdana" panose="020B0604030504040204" pitchFamily="34" charset="0"/>
              </a:rPr>
              <a:t>académico.</a:t>
            </a:r>
            <a:endParaRPr sz="1900"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a:p>
            <a:pPr marL="342900" lvl="0" indent="-342931" algn="l" rtl="0">
              <a:spcBef>
                <a:spcPts val="387"/>
              </a:spcBef>
              <a:spcAft>
                <a:spcPts val="0"/>
              </a:spcAft>
              <a:buClr>
                <a:srgbClr val="953734"/>
              </a:buClr>
              <a:buSzPct val="100000"/>
              <a:buChar char="•"/>
            </a:pPr>
            <a:r>
              <a:rPr lang="es-CL" sz="1900" dirty="0">
                <a:solidFill>
                  <a:schemeClr val="accent2"/>
                </a:solidFill>
                <a:latin typeface="Verdana" panose="020B0604030504040204" pitchFamily="34" charset="0"/>
                <a:ea typeface="Verdana" panose="020B0604030504040204" pitchFamily="34" charset="0"/>
                <a:cs typeface="Verdana" panose="020B0604030504040204" pitchFamily="34" charset="0"/>
              </a:rPr>
              <a:t>Formación de cuadrilla sanitaria </a:t>
            </a:r>
            <a:r>
              <a:rPr lang="es-CL" sz="1900" dirty="0" smtClean="0">
                <a:solidFill>
                  <a:schemeClr val="accent2"/>
                </a:solidFill>
                <a:latin typeface="Verdana" panose="020B0604030504040204" pitchFamily="34" charset="0"/>
                <a:ea typeface="Verdana" panose="020B0604030504040204" pitchFamily="34" charset="0"/>
                <a:cs typeface="Verdana" panose="020B0604030504040204" pitchFamily="34" charset="0"/>
              </a:rPr>
              <a:t>escolar.</a:t>
            </a:r>
            <a:endParaRPr sz="1900"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a:p>
            <a:pPr marL="342900" lvl="0" indent="-342931" algn="l" rtl="0">
              <a:spcBef>
                <a:spcPts val="387"/>
              </a:spcBef>
              <a:spcAft>
                <a:spcPts val="0"/>
              </a:spcAft>
              <a:buClr>
                <a:srgbClr val="953734"/>
              </a:buClr>
              <a:buSzPct val="100000"/>
              <a:buChar char="•"/>
            </a:pPr>
            <a:r>
              <a:rPr lang="es-CL" sz="1900" dirty="0">
                <a:solidFill>
                  <a:schemeClr val="accent2"/>
                </a:solidFill>
                <a:latin typeface="Verdana" panose="020B0604030504040204" pitchFamily="34" charset="0"/>
                <a:ea typeface="Verdana" panose="020B0604030504040204" pitchFamily="34" charset="0"/>
                <a:cs typeface="Verdana" panose="020B0604030504040204" pitchFamily="34" charset="0"/>
              </a:rPr>
              <a:t>Vigilancia </a:t>
            </a:r>
            <a:r>
              <a:rPr lang="es-CL" sz="1900" dirty="0" smtClean="0">
                <a:solidFill>
                  <a:schemeClr val="accent2"/>
                </a:solidFill>
                <a:latin typeface="Verdana" panose="020B0604030504040204" pitchFamily="34" charset="0"/>
                <a:ea typeface="Verdana" panose="020B0604030504040204" pitchFamily="34" charset="0"/>
                <a:cs typeface="Verdana" panose="020B0604030504040204" pitchFamily="34" charset="0"/>
              </a:rPr>
              <a:t>epidemiológica.</a:t>
            </a:r>
            <a:endParaRPr sz="1900"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a:p>
            <a:pPr marL="342900" lvl="0" indent="-342931" algn="l" rtl="0">
              <a:spcBef>
                <a:spcPts val="387"/>
              </a:spcBef>
              <a:spcAft>
                <a:spcPts val="0"/>
              </a:spcAft>
              <a:buClr>
                <a:srgbClr val="953734"/>
              </a:buClr>
              <a:buSzPct val="100000"/>
              <a:buChar char="•"/>
            </a:pPr>
            <a:r>
              <a:rPr lang="es-CL" sz="1900" dirty="0">
                <a:solidFill>
                  <a:schemeClr val="accent2"/>
                </a:solidFill>
                <a:latin typeface="Verdana" panose="020B0604030504040204" pitchFamily="34" charset="0"/>
                <a:ea typeface="Verdana" panose="020B0604030504040204" pitchFamily="34" charset="0"/>
                <a:cs typeface="Verdana" panose="020B0604030504040204" pitchFamily="34" charset="0"/>
              </a:rPr>
              <a:t>Cumplimiento de protocolos de aislamientos y cuarentenas de casos y </a:t>
            </a:r>
            <a:r>
              <a:rPr lang="es-CL" sz="1900" dirty="0" smtClean="0">
                <a:solidFill>
                  <a:schemeClr val="accent2"/>
                </a:solidFill>
                <a:latin typeface="Verdana" panose="020B0604030504040204" pitchFamily="34" charset="0"/>
                <a:ea typeface="Verdana" panose="020B0604030504040204" pitchFamily="34" charset="0"/>
                <a:cs typeface="Verdana" panose="020B0604030504040204" pitchFamily="34" charset="0"/>
              </a:rPr>
              <a:t>contactos.</a:t>
            </a:r>
            <a:endParaRPr sz="1900"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a:p>
            <a:pPr marL="342900" lvl="0" indent="-342931" algn="l" rtl="0">
              <a:spcBef>
                <a:spcPts val="387"/>
              </a:spcBef>
              <a:spcAft>
                <a:spcPts val="0"/>
              </a:spcAft>
              <a:buClr>
                <a:schemeClr val="dk1"/>
              </a:buClr>
              <a:buSzPct val="100000"/>
              <a:buChar char="•"/>
            </a:pPr>
            <a:r>
              <a:rPr lang="es-CL" sz="1900" dirty="0">
                <a:solidFill>
                  <a:schemeClr val="accent1"/>
                </a:solidFill>
                <a:latin typeface="Verdana" panose="020B0604030504040204" pitchFamily="34" charset="0"/>
                <a:ea typeface="Verdana" panose="020B0604030504040204" pitchFamily="34" charset="0"/>
                <a:cs typeface="Verdana" panose="020B0604030504040204" pitchFamily="34" charset="0"/>
              </a:rPr>
              <a:t>Kit de limpieza en todos los </a:t>
            </a:r>
            <a:r>
              <a:rPr lang="es-CL" sz="1900" dirty="0" smtClean="0">
                <a:solidFill>
                  <a:schemeClr val="accent1"/>
                </a:solidFill>
                <a:latin typeface="Verdana" panose="020B0604030504040204" pitchFamily="34" charset="0"/>
                <a:ea typeface="Verdana" panose="020B0604030504040204" pitchFamily="34" charset="0"/>
                <a:cs typeface="Verdana" panose="020B0604030504040204" pitchFamily="34" charset="0"/>
              </a:rPr>
              <a:t>colegios.</a:t>
            </a:r>
            <a:endParaRPr sz="19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pPr marL="342900" lvl="0" indent="-342931" algn="l" rtl="0">
              <a:spcBef>
                <a:spcPts val="387"/>
              </a:spcBef>
              <a:spcAft>
                <a:spcPts val="0"/>
              </a:spcAft>
              <a:buClr>
                <a:schemeClr val="dk1"/>
              </a:buClr>
              <a:buSzPct val="100000"/>
              <a:buChar char="•"/>
            </a:pPr>
            <a:r>
              <a:rPr lang="es-CL" sz="1900" dirty="0" smtClean="0">
                <a:solidFill>
                  <a:schemeClr val="accent1"/>
                </a:solidFill>
                <a:latin typeface="Verdana" panose="020B0604030504040204" pitchFamily="34" charset="0"/>
                <a:ea typeface="Verdana" panose="020B0604030504040204" pitchFamily="34" charset="0"/>
                <a:cs typeface="Verdana" panose="020B0604030504040204" pitchFamily="34" charset="0"/>
              </a:rPr>
              <a:t>Capacitación para profesores, alumnos y apoderados.</a:t>
            </a:r>
            <a:endParaRPr sz="19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pPr marL="342900" lvl="0" indent="-342931" algn="l" rtl="0">
              <a:spcBef>
                <a:spcPts val="387"/>
              </a:spcBef>
              <a:spcAft>
                <a:spcPts val="0"/>
              </a:spcAft>
              <a:buClr>
                <a:schemeClr val="dk1"/>
              </a:buClr>
              <a:buSzPct val="100000"/>
              <a:buChar char="•"/>
            </a:pPr>
            <a:r>
              <a:rPr lang="es-CL" sz="1900" dirty="0" smtClean="0">
                <a:solidFill>
                  <a:schemeClr val="accent1"/>
                </a:solidFill>
                <a:latin typeface="Verdana" panose="020B0604030504040204" pitchFamily="34" charset="0"/>
                <a:ea typeface="Verdana" panose="020B0604030504040204" pitchFamily="34" charset="0"/>
                <a:cs typeface="Verdana" panose="020B0604030504040204" pitchFamily="34" charset="0"/>
              </a:rPr>
              <a:t>Fomento </a:t>
            </a:r>
            <a:r>
              <a:rPr lang="es-CL" sz="1900" dirty="0">
                <a:solidFill>
                  <a:schemeClr val="accent1"/>
                </a:solidFill>
                <a:latin typeface="Verdana" panose="020B0604030504040204" pitchFamily="34" charset="0"/>
                <a:ea typeface="Verdana" panose="020B0604030504040204" pitchFamily="34" charset="0"/>
                <a:cs typeface="Verdana" panose="020B0604030504040204" pitchFamily="34" charset="0"/>
              </a:rPr>
              <a:t>al lavado de manos </a:t>
            </a:r>
            <a:r>
              <a:rPr lang="es-CL" sz="1900" dirty="0" smtClean="0">
                <a:solidFill>
                  <a:schemeClr val="accent1"/>
                </a:solidFill>
                <a:latin typeface="Verdana" panose="020B0604030504040204" pitchFamily="34" charset="0"/>
                <a:ea typeface="Verdana" panose="020B0604030504040204" pitchFamily="34" charset="0"/>
                <a:cs typeface="Verdana" panose="020B0604030504040204" pitchFamily="34" charset="0"/>
              </a:rPr>
              <a:t>frecuentes.</a:t>
            </a:r>
            <a:endParaRPr sz="19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pPr marL="342900" lvl="0" indent="-342931" algn="l" rtl="0">
              <a:spcBef>
                <a:spcPts val="387"/>
              </a:spcBef>
              <a:spcAft>
                <a:spcPts val="0"/>
              </a:spcAft>
              <a:buClr>
                <a:schemeClr val="dk1"/>
              </a:buClr>
              <a:buSzPct val="100000"/>
              <a:buChar char="•"/>
            </a:pPr>
            <a:r>
              <a:rPr lang="es-CL" sz="1900" dirty="0">
                <a:solidFill>
                  <a:schemeClr val="accent1"/>
                </a:solidFill>
                <a:latin typeface="Verdana" panose="020B0604030504040204" pitchFamily="34" charset="0"/>
                <a:ea typeface="Verdana" panose="020B0604030504040204" pitchFamily="34" charset="0"/>
                <a:cs typeface="Verdana" panose="020B0604030504040204" pitchFamily="34" charset="0"/>
              </a:rPr>
              <a:t>Contar con plan de acción en cada </a:t>
            </a:r>
            <a:r>
              <a:rPr lang="es-CL" sz="1900" dirty="0" smtClean="0">
                <a:solidFill>
                  <a:schemeClr val="accent1"/>
                </a:solidFill>
                <a:latin typeface="Verdana" panose="020B0604030504040204" pitchFamily="34" charset="0"/>
                <a:ea typeface="Verdana" panose="020B0604030504040204" pitchFamily="34" charset="0"/>
                <a:cs typeface="Verdana" panose="020B0604030504040204" pitchFamily="34" charset="0"/>
              </a:rPr>
              <a:t>colegio.</a:t>
            </a:r>
            <a:endParaRPr sz="19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400"/>
              </a:spcBef>
              <a:spcAft>
                <a:spcPts val="0"/>
              </a:spcAft>
              <a:buClr>
                <a:schemeClr val="dk1"/>
              </a:buClr>
              <a:buSzPct val="100000"/>
              <a:buNone/>
            </a:pPr>
            <a:endParaRPr dirty="0"/>
          </a:p>
        </p:txBody>
      </p:sp>
      <p:pic>
        <p:nvPicPr>
          <p:cNvPr id="309" name="Google Shape;309;p27"/>
          <p:cNvPicPr preferRelativeResize="0"/>
          <p:nvPr/>
        </p:nvPicPr>
        <p:blipFill rotWithShape="1">
          <a:blip r:embed="rId3">
            <a:alphaModFix/>
          </a:blip>
          <a:srcRect/>
          <a:stretch/>
        </p:blipFill>
        <p:spPr>
          <a:xfrm>
            <a:off x="9409176" y="4946904"/>
            <a:ext cx="2585041" cy="1780279"/>
          </a:xfrm>
          <a:prstGeom prst="rect">
            <a:avLst/>
          </a:prstGeom>
          <a:noFill/>
          <a:ln>
            <a:noFill/>
          </a:ln>
        </p:spPr>
      </p:pic>
      <p:sp>
        <p:nvSpPr>
          <p:cNvPr id="6" name="Content Placeholder 13"/>
          <p:cNvSpPr txBox="1">
            <a:spLocks/>
          </p:cNvSpPr>
          <p:nvPr/>
        </p:nvSpPr>
        <p:spPr>
          <a:xfrm>
            <a:off x="553155" y="220052"/>
            <a:ext cx="10571605" cy="721779"/>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000" b="1" i="0" kern="1200" spc="0">
                <a:solidFill>
                  <a:schemeClr val="accent1"/>
                </a:solidFill>
                <a:latin typeface="Verdan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defRPr/>
            </a:pPr>
            <a:r>
              <a:rPr lang="es-CL" sz="2200" dirty="0">
                <a:solidFill>
                  <a:srgbClr val="4F81BD"/>
                </a:solidFill>
              </a:rPr>
              <a:t>Los Ministerios de Educación y Salud han trabajado en recomendaciones para ustedes:</a:t>
            </a:r>
          </a:p>
        </p:txBody>
      </p:sp>
    </p:spTree>
    <p:extLst>
      <p:ext uri="{BB962C8B-B14F-4D97-AF65-F5344CB8AC3E}">
        <p14:creationId xmlns:p14="http://schemas.microsoft.com/office/powerpoint/2010/main" val="6294026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28"/>
          <p:cNvSpPr txBox="1">
            <a:spLocks noGrp="1"/>
          </p:cNvSpPr>
          <p:nvPr>
            <p:ph type="body" idx="1"/>
          </p:nvPr>
        </p:nvSpPr>
        <p:spPr>
          <a:xfrm>
            <a:off x="541866" y="1389770"/>
            <a:ext cx="11108267" cy="456297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3F3F3F"/>
              </a:buClr>
              <a:buSzPts val="1500"/>
            </a:pPr>
            <a:r>
              <a:rPr lang="es-CL" sz="1800" dirty="0" smtClean="0">
                <a:solidFill>
                  <a:schemeClr val="accent1"/>
                </a:solidFill>
              </a:rPr>
              <a:t>1. Espacio </a:t>
            </a:r>
            <a:r>
              <a:rPr lang="es-CL" sz="1800" dirty="0">
                <a:solidFill>
                  <a:schemeClr val="accent1"/>
                </a:solidFill>
              </a:rPr>
              <a:t>de aislamiento de casos y contactos: los casos y contactos se deben aislar por separado hasta gestionar su transporte. El caso debe acudir con todas las medidas para realizar PCR, si es alumno debe contactar con su tutor</a:t>
            </a:r>
            <a:r>
              <a:rPr lang="es-CL" sz="1800" dirty="0" smtClean="0">
                <a:solidFill>
                  <a:schemeClr val="accent1"/>
                </a:solidFill>
              </a:rPr>
              <a:t>.</a:t>
            </a:r>
          </a:p>
          <a:p>
            <a:pPr marL="0" lvl="0" indent="0" algn="l" rtl="0">
              <a:lnSpc>
                <a:spcPct val="100000"/>
              </a:lnSpc>
              <a:spcBef>
                <a:spcPts val="0"/>
              </a:spcBef>
              <a:spcAft>
                <a:spcPts val="0"/>
              </a:spcAft>
              <a:buClr>
                <a:srgbClr val="3F3F3F"/>
              </a:buClr>
              <a:buSzPts val="1500"/>
            </a:pPr>
            <a:endParaRPr sz="1800" dirty="0">
              <a:solidFill>
                <a:schemeClr val="accent1"/>
              </a:solidFill>
            </a:endParaRPr>
          </a:p>
          <a:p>
            <a:pPr marL="285750" lvl="0" indent="-285750" algn="l" rtl="0">
              <a:lnSpc>
                <a:spcPct val="100000"/>
              </a:lnSpc>
              <a:spcBef>
                <a:spcPts val="300"/>
              </a:spcBef>
              <a:spcAft>
                <a:spcPts val="0"/>
              </a:spcAft>
              <a:buClr>
                <a:srgbClr val="3F3F3F"/>
              </a:buClr>
              <a:buSzPts val="1500"/>
              <a:buFont typeface="Verdana"/>
              <a:buChar char="-"/>
            </a:pPr>
            <a:r>
              <a:rPr lang="es-CL" sz="1800" dirty="0">
                <a:solidFill>
                  <a:schemeClr val="accent1"/>
                </a:solidFill>
              </a:rPr>
              <a:t>Espacio exclusivo para </a:t>
            </a:r>
            <a:r>
              <a:rPr lang="es-CL" sz="1800" dirty="0" smtClean="0">
                <a:solidFill>
                  <a:schemeClr val="accent1"/>
                </a:solidFill>
              </a:rPr>
              <a:t>realizar el aislamiento.</a:t>
            </a:r>
            <a:endParaRPr sz="1800" dirty="0">
              <a:solidFill>
                <a:schemeClr val="accent1"/>
              </a:solidFill>
            </a:endParaRPr>
          </a:p>
          <a:p>
            <a:pPr marL="285750" lvl="0" indent="-285750" algn="l" rtl="0">
              <a:lnSpc>
                <a:spcPct val="100000"/>
              </a:lnSpc>
              <a:spcBef>
                <a:spcPts val="300"/>
              </a:spcBef>
              <a:spcAft>
                <a:spcPts val="0"/>
              </a:spcAft>
              <a:buClr>
                <a:srgbClr val="3F3F3F"/>
              </a:buClr>
              <a:buSzPts val="1500"/>
              <a:buFont typeface="Verdana"/>
              <a:buChar char="-"/>
            </a:pPr>
            <a:r>
              <a:rPr lang="es-CL" sz="1800" dirty="0" smtClean="0">
                <a:solidFill>
                  <a:schemeClr val="accent1"/>
                </a:solidFill>
              </a:rPr>
              <a:t>Debe contar con </a:t>
            </a:r>
            <a:r>
              <a:rPr lang="es-CL" sz="1800" dirty="0">
                <a:solidFill>
                  <a:schemeClr val="accent1"/>
                </a:solidFill>
              </a:rPr>
              <a:t>ventilación natural o </a:t>
            </a:r>
            <a:r>
              <a:rPr lang="es-CL" sz="1800" dirty="0" smtClean="0">
                <a:solidFill>
                  <a:schemeClr val="accent1"/>
                </a:solidFill>
              </a:rPr>
              <a:t>mecánica.</a:t>
            </a:r>
            <a:endParaRPr sz="1800" dirty="0">
              <a:solidFill>
                <a:schemeClr val="accent1"/>
              </a:solidFill>
            </a:endParaRPr>
          </a:p>
          <a:p>
            <a:pPr marL="285750" lvl="0" indent="-285750" algn="l" rtl="0">
              <a:lnSpc>
                <a:spcPct val="100000"/>
              </a:lnSpc>
              <a:spcBef>
                <a:spcPts val="300"/>
              </a:spcBef>
              <a:spcAft>
                <a:spcPts val="0"/>
              </a:spcAft>
              <a:buClr>
                <a:srgbClr val="3F3F3F"/>
              </a:buClr>
              <a:buSzPts val="1500"/>
              <a:buFont typeface="Verdana"/>
              <a:buChar char="-"/>
            </a:pPr>
            <a:r>
              <a:rPr lang="es-CL" sz="1800" dirty="0">
                <a:solidFill>
                  <a:schemeClr val="accent1"/>
                </a:solidFill>
              </a:rPr>
              <a:t>Se debe contar con EPP para la seguridad sanitaria de quienes acompañaran a los casos sospechosos (mascarilla KN95 o similar, pechera y guantes</a:t>
            </a:r>
            <a:r>
              <a:rPr lang="es-CL" sz="1800" dirty="0" smtClean="0">
                <a:solidFill>
                  <a:schemeClr val="accent1"/>
                </a:solidFill>
              </a:rPr>
              <a:t>).</a:t>
            </a:r>
            <a:endParaRPr sz="1800" dirty="0">
              <a:solidFill>
                <a:schemeClr val="accent1"/>
              </a:solidFill>
            </a:endParaRPr>
          </a:p>
          <a:p>
            <a:pPr marL="0" marR="0" lvl="0" indent="0" algn="l" rtl="0">
              <a:lnSpc>
                <a:spcPct val="100000"/>
              </a:lnSpc>
              <a:spcBef>
                <a:spcPts val="300"/>
              </a:spcBef>
              <a:spcAft>
                <a:spcPts val="0"/>
              </a:spcAft>
              <a:buClr>
                <a:srgbClr val="3F3F3F"/>
              </a:buClr>
              <a:buSzPts val="1500"/>
              <a:buFont typeface="Arial"/>
              <a:buNone/>
            </a:pPr>
            <a:endParaRPr sz="1800" dirty="0">
              <a:solidFill>
                <a:schemeClr val="accent1"/>
              </a:solidFill>
            </a:endParaRPr>
          </a:p>
          <a:p>
            <a:pPr marL="0" marR="0" lvl="0" indent="0" algn="l" rtl="0">
              <a:lnSpc>
                <a:spcPct val="100000"/>
              </a:lnSpc>
              <a:spcBef>
                <a:spcPts val="300"/>
              </a:spcBef>
              <a:spcAft>
                <a:spcPts val="0"/>
              </a:spcAft>
              <a:buClr>
                <a:srgbClr val="3F3F3F"/>
              </a:buClr>
              <a:buSzPts val="1500"/>
              <a:buFont typeface="Arial"/>
              <a:buNone/>
            </a:pPr>
            <a:r>
              <a:rPr lang="es-CL" sz="1800" dirty="0">
                <a:solidFill>
                  <a:schemeClr val="accent1"/>
                </a:solidFill>
              </a:rPr>
              <a:t>2. Se deberá limpiar y </a:t>
            </a:r>
            <a:r>
              <a:rPr lang="es-CL" sz="1800" dirty="0" err="1">
                <a:solidFill>
                  <a:schemeClr val="accent1"/>
                </a:solidFill>
              </a:rPr>
              <a:t>sanitizar</a:t>
            </a:r>
            <a:r>
              <a:rPr lang="es-CL" sz="1800" dirty="0">
                <a:solidFill>
                  <a:schemeClr val="accent1"/>
                </a:solidFill>
              </a:rPr>
              <a:t> inmediatamente posterior a la ocurrencia del caso: sala de aislamiento y espacio de permanencia </a:t>
            </a:r>
            <a:r>
              <a:rPr lang="es-CL" sz="1800" dirty="0" smtClean="0">
                <a:solidFill>
                  <a:schemeClr val="accent1"/>
                </a:solidFill>
              </a:rPr>
              <a:t>del caso.</a:t>
            </a:r>
            <a:endParaRPr sz="1800" dirty="0">
              <a:solidFill>
                <a:schemeClr val="accent1"/>
              </a:solidFill>
            </a:endParaRPr>
          </a:p>
          <a:p>
            <a:pPr marL="0" marR="0" lvl="0" indent="0" algn="l" rtl="0">
              <a:lnSpc>
                <a:spcPct val="100000"/>
              </a:lnSpc>
              <a:spcBef>
                <a:spcPts val="300"/>
              </a:spcBef>
              <a:spcAft>
                <a:spcPts val="0"/>
              </a:spcAft>
              <a:buClr>
                <a:srgbClr val="3F3F3F"/>
              </a:buClr>
              <a:buSzPts val="1500"/>
              <a:buFont typeface="Arial"/>
              <a:buNone/>
            </a:pPr>
            <a:endParaRPr sz="1800" dirty="0">
              <a:solidFill>
                <a:schemeClr val="accent1"/>
              </a:solidFill>
            </a:endParaRPr>
          </a:p>
          <a:p>
            <a:pPr marL="0" marR="0" lvl="0" indent="0" algn="l" rtl="0">
              <a:lnSpc>
                <a:spcPct val="100000"/>
              </a:lnSpc>
              <a:spcBef>
                <a:spcPts val="300"/>
              </a:spcBef>
              <a:spcAft>
                <a:spcPts val="0"/>
              </a:spcAft>
              <a:buClr>
                <a:srgbClr val="3F3F3F"/>
              </a:buClr>
              <a:buSzPts val="1500"/>
              <a:buFont typeface="Arial"/>
              <a:buNone/>
            </a:pPr>
            <a:r>
              <a:rPr lang="es-CL" sz="1800" dirty="0">
                <a:solidFill>
                  <a:schemeClr val="accent1"/>
                </a:solidFill>
              </a:rPr>
              <a:t>3. De acuerdo a los resultados de la trazabilidad, la autoridad sanitaria podrá solicitar la suspensión temporal de clases </a:t>
            </a:r>
            <a:r>
              <a:rPr lang="es-CL" sz="1800" dirty="0" smtClean="0">
                <a:solidFill>
                  <a:schemeClr val="accent1"/>
                </a:solidFill>
              </a:rPr>
              <a:t>presenciales.</a:t>
            </a:r>
            <a:endParaRPr sz="1800" dirty="0">
              <a:solidFill>
                <a:schemeClr val="accent1"/>
              </a:solidFill>
            </a:endParaRPr>
          </a:p>
        </p:txBody>
      </p:sp>
      <p:sp>
        <p:nvSpPr>
          <p:cNvPr id="315" name="Google Shape;315;p28"/>
          <p:cNvSpPr txBox="1">
            <a:spLocks noGrp="1"/>
          </p:cNvSpPr>
          <p:nvPr>
            <p:ph type="body" idx="3"/>
          </p:nvPr>
        </p:nvSpPr>
        <p:spPr>
          <a:xfrm>
            <a:off x="632178" y="659381"/>
            <a:ext cx="11108267" cy="38017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Arial"/>
              <a:buNone/>
            </a:pPr>
            <a:r>
              <a:rPr lang="es-CL" b="1" dirty="0" smtClean="0"/>
              <a:t>GESTIÓN DE CASOS EN ESTABLECIMIENTOS </a:t>
            </a:r>
            <a:endParaRPr lang="es-CL" b="1" dirty="0"/>
          </a:p>
        </p:txBody>
      </p:sp>
    </p:spTree>
    <p:extLst>
      <p:ext uri="{BB962C8B-B14F-4D97-AF65-F5344CB8AC3E}">
        <p14:creationId xmlns:p14="http://schemas.microsoft.com/office/powerpoint/2010/main" val="127305765"/>
      </p:ext>
    </p:extLst>
  </p:cSld>
  <p:clrMapOvr>
    <a:masterClrMapping/>
  </p:clrMapOvr>
  <mc:AlternateContent xmlns:mc="http://schemas.openxmlformats.org/markup-compatibility/2006" xmlns:p14="http://schemas.microsoft.com/office/powerpoint/2010/main">
    <mc:Choice Requires="p14">
      <p:transition spd="slow" p14:dur="55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20200909-WA001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7978" y="507274"/>
            <a:ext cx="10702834" cy="5886559"/>
          </a:xfrm>
          <a:prstGeom prst="rect">
            <a:avLst/>
          </a:prstGeom>
        </p:spPr>
      </p:pic>
    </p:spTree>
    <p:extLst>
      <p:ext uri="{BB962C8B-B14F-4D97-AF65-F5344CB8AC3E}">
        <p14:creationId xmlns:p14="http://schemas.microsoft.com/office/powerpoint/2010/main" val="31877356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3" name="Google Shape;333;p31"/>
          <p:cNvPicPr preferRelativeResize="0"/>
          <p:nvPr/>
        </p:nvPicPr>
        <p:blipFill rotWithShape="1">
          <a:blip r:embed="rId3">
            <a:alphaModFix/>
          </a:blip>
          <a:srcRect/>
          <a:stretch/>
        </p:blipFill>
        <p:spPr>
          <a:xfrm>
            <a:off x="763929" y="613458"/>
            <a:ext cx="7189026" cy="5440910"/>
          </a:xfrm>
          <a:prstGeom prst="rect">
            <a:avLst/>
          </a:prstGeom>
          <a:noFill/>
          <a:ln>
            <a:noFill/>
          </a:ln>
        </p:spPr>
      </p:pic>
      <p:pic>
        <p:nvPicPr>
          <p:cNvPr id="334" name="Google Shape;334;p31"/>
          <p:cNvPicPr preferRelativeResize="0"/>
          <p:nvPr/>
        </p:nvPicPr>
        <p:blipFill rotWithShape="1">
          <a:blip r:embed="rId4">
            <a:alphaModFix/>
          </a:blip>
          <a:srcRect/>
          <a:stretch/>
        </p:blipFill>
        <p:spPr>
          <a:xfrm>
            <a:off x="8388318" y="613458"/>
            <a:ext cx="3407407" cy="5440910"/>
          </a:xfrm>
          <a:prstGeom prst="rect">
            <a:avLst/>
          </a:prstGeom>
          <a:noFill/>
          <a:ln>
            <a:noFill/>
          </a:ln>
        </p:spPr>
      </p:pic>
    </p:spTree>
    <p:extLst>
      <p:ext uri="{BB962C8B-B14F-4D97-AF65-F5344CB8AC3E}">
        <p14:creationId xmlns:p14="http://schemas.microsoft.com/office/powerpoint/2010/main" val="23810760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www.araucaniasur.cl/wp-content/uploads/2020/03/protocolos-quedemonos-casa-01.jpg"/>
          <p:cNvPicPr>
            <a:picLocks noChangeAspect="1" noChangeArrowheads="1"/>
          </p:cNvPicPr>
          <p:nvPr/>
        </p:nvPicPr>
        <p:blipFill rotWithShape="1">
          <a:blip r:embed="rId3">
            <a:extLst>
              <a:ext uri="{28A0092B-C50C-407E-A947-70E740481C1C}">
                <a14:useLocalDpi xmlns:a14="http://schemas.microsoft.com/office/drawing/2010/main" val="0"/>
              </a:ext>
            </a:extLst>
          </a:blip>
          <a:srcRect t="2824" b="2462"/>
          <a:stretch/>
        </p:blipFill>
        <p:spPr bwMode="auto">
          <a:xfrm>
            <a:off x="6398598" y="570410"/>
            <a:ext cx="5314428" cy="50335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agen 4"/>
          <p:cNvPicPr>
            <a:picLocks noChangeAspect="1"/>
          </p:cNvPicPr>
          <p:nvPr/>
        </p:nvPicPr>
        <p:blipFill rotWithShape="1">
          <a:blip r:embed="rId4">
            <a:extLst>
              <a:ext uri="{28A0092B-C50C-407E-A947-70E740481C1C}">
                <a14:useLocalDpi xmlns:a14="http://schemas.microsoft.com/office/drawing/2010/main" val="0"/>
              </a:ext>
            </a:extLst>
          </a:blip>
          <a:srcRect t="2308" b="2432"/>
          <a:stretch/>
        </p:blipFill>
        <p:spPr>
          <a:xfrm>
            <a:off x="418011" y="570410"/>
            <a:ext cx="5283926" cy="50335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ctángulo 7"/>
          <p:cNvSpPr/>
          <p:nvPr/>
        </p:nvSpPr>
        <p:spPr>
          <a:xfrm>
            <a:off x="4294604" y="6267995"/>
            <a:ext cx="3719544" cy="369332"/>
          </a:xfrm>
          <a:prstGeom prst="rect">
            <a:avLst/>
          </a:prstGeom>
        </p:spPr>
        <p:txBody>
          <a:bodyPr wrap="none">
            <a:spAutoFit/>
          </a:bodyPr>
          <a:lstStyle/>
          <a:p>
            <a:r>
              <a:rPr lang="es-ES" b="1" i="1" dirty="0">
                <a:solidFill>
                  <a:schemeClr val="accent1">
                    <a:lumMod val="75000"/>
                  </a:schemeClr>
                </a:solidFill>
              </a:rPr>
              <a:t>Fuente: Servicio de Salud Araucanía.</a:t>
            </a:r>
            <a:endParaRPr lang="es-CL" b="1" dirty="0"/>
          </a:p>
        </p:txBody>
      </p:sp>
    </p:spTree>
    <p:extLst>
      <p:ext uri="{BB962C8B-B14F-4D97-AF65-F5344CB8AC3E}">
        <p14:creationId xmlns:p14="http://schemas.microsoft.com/office/powerpoint/2010/main" val="7855792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sz="quarter" idx="13"/>
          </p:nvPr>
        </p:nvSpPr>
        <p:spPr>
          <a:xfrm>
            <a:off x="731103" y="2644643"/>
            <a:ext cx="5317330" cy="3510363"/>
          </a:xfrm>
        </p:spPr>
        <p:style>
          <a:lnRef idx="2">
            <a:schemeClr val="accent1"/>
          </a:lnRef>
          <a:fillRef idx="1">
            <a:schemeClr val="lt1"/>
          </a:fillRef>
          <a:effectRef idx="0">
            <a:schemeClr val="accent1"/>
          </a:effectRef>
          <a:fontRef idx="minor">
            <a:schemeClr val="dk1"/>
          </a:fontRef>
        </p:style>
        <p:txBody>
          <a:bodyPr/>
          <a:lstStyle/>
          <a:p>
            <a:pPr algn="just">
              <a:lnSpc>
                <a:spcPct val="150000"/>
              </a:lnSpc>
            </a:pPr>
            <a:r>
              <a:rPr lang="es-ES" sz="1200" b="1" dirty="0"/>
              <a:t>15 MIN: </a:t>
            </a:r>
            <a:r>
              <a:rPr lang="es-ES" sz="1200" dirty="0" smtClean="0"/>
              <a:t>De contacto </a:t>
            </a:r>
            <a:r>
              <a:rPr lang="es-ES" sz="1200" dirty="0"/>
              <a:t>cara a cara a menos de </a:t>
            </a:r>
            <a:r>
              <a:rPr lang="es-ES" sz="1200" dirty="0" smtClean="0"/>
              <a:t>1 </a:t>
            </a:r>
            <a:r>
              <a:rPr lang="es-ES" sz="1200" dirty="0"/>
              <a:t>metro de distancia entre </a:t>
            </a:r>
            <a:r>
              <a:rPr lang="es-ES" sz="1200" dirty="0" smtClean="0"/>
              <a:t>ambos o contacto físico directo, sin uso correcto de mascarilla.</a:t>
            </a:r>
            <a:endParaRPr lang="es-ES" sz="1200" dirty="0"/>
          </a:p>
          <a:p>
            <a:pPr algn="just">
              <a:lnSpc>
                <a:spcPct val="150000"/>
              </a:lnSpc>
            </a:pPr>
            <a:r>
              <a:rPr lang="es-ES" sz="1200" b="1" dirty="0"/>
              <a:t>2 HORAS: </a:t>
            </a:r>
            <a:r>
              <a:rPr lang="es-ES" sz="1200" dirty="0"/>
              <a:t>De compartir </a:t>
            </a:r>
            <a:r>
              <a:rPr lang="es-ES" sz="1200" dirty="0" smtClean="0"/>
              <a:t>en </a:t>
            </a:r>
            <a:r>
              <a:rPr lang="es-ES" sz="1200" dirty="0"/>
              <a:t>espacio </a:t>
            </a:r>
            <a:r>
              <a:rPr lang="es-ES" sz="1200" dirty="0" smtClean="0"/>
              <a:t>cerrado sin uso correcto de mascarilla, como oficinas, centros de trabajo, etc.</a:t>
            </a:r>
            <a:endParaRPr lang="es-ES" sz="1200" dirty="0"/>
          </a:p>
          <a:p>
            <a:pPr algn="just">
              <a:lnSpc>
                <a:spcPct val="150000"/>
              </a:lnSpc>
            </a:pPr>
            <a:r>
              <a:rPr lang="es-ES" sz="1200" b="1" dirty="0"/>
              <a:t>DORMIR O VIVIR: </a:t>
            </a:r>
            <a:r>
              <a:rPr lang="es-ES" sz="1200" dirty="0"/>
              <a:t>En un mismo </a:t>
            </a:r>
            <a:r>
              <a:rPr lang="es-ES" sz="1200" dirty="0" smtClean="0"/>
              <a:t>lugar que una persona portadora del virus (Casas</a:t>
            </a:r>
            <a:r>
              <a:rPr lang="es-ES" sz="1200" dirty="0"/>
              <a:t>, departamentos, hostales, </a:t>
            </a:r>
            <a:r>
              <a:rPr lang="es-ES" sz="1200" dirty="0" smtClean="0"/>
              <a:t>residencias, internados, ELEAM, viviendas colectivas, recintos de trabajo entre otros).</a:t>
            </a:r>
            <a:endParaRPr lang="es-ES" sz="1200" dirty="0"/>
          </a:p>
          <a:p>
            <a:pPr algn="just">
              <a:lnSpc>
                <a:spcPct val="150000"/>
              </a:lnSpc>
            </a:pPr>
            <a:r>
              <a:rPr lang="es-ES" sz="1200" b="1" dirty="0" smtClean="0"/>
              <a:t>TRASLADARSE: </a:t>
            </a:r>
            <a:r>
              <a:rPr lang="es-ES" sz="1200" dirty="0" smtClean="0"/>
              <a:t>En </a:t>
            </a:r>
            <a:r>
              <a:rPr lang="es-ES" sz="1200" dirty="0"/>
              <a:t>cualquier medio de transporte cerrado a menos de 1 metro de distancia de una persona con COVID-19 </a:t>
            </a:r>
            <a:r>
              <a:rPr lang="es-ES" sz="1200" dirty="0" smtClean="0"/>
              <a:t>positivo por 2 </a:t>
            </a:r>
            <a:r>
              <a:rPr lang="es-ES" sz="1200" dirty="0" err="1" smtClean="0"/>
              <a:t>hrs</a:t>
            </a:r>
            <a:r>
              <a:rPr lang="es-ES" sz="1200" dirty="0" smtClean="0"/>
              <a:t>. o más.</a:t>
            </a:r>
            <a:endParaRPr lang="es-ES" sz="1600" dirty="0"/>
          </a:p>
          <a:p>
            <a:pPr algn="just">
              <a:lnSpc>
                <a:spcPct val="150000"/>
              </a:lnSpc>
            </a:pPr>
            <a:endParaRPr lang="es-ES" sz="1600" dirty="0"/>
          </a:p>
        </p:txBody>
      </p:sp>
      <p:sp>
        <p:nvSpPr>
          <p:cNvPr id="4" name="Content Placeholder 13">
            <a:extLst>
              <a:ext uri="{FF2B5EF4-FFF2-40B4-BE49-F238E27FC236}">
                <a16:creationId xmlns:a16="http://schemas.microsoft.com/office/drawing/2014/main" id="{9CA7C62F-BBCD-4124-AC5B-12D404B19AF3}"/>
              </a:ext>
            </a:extLst>
          </p:cNvPr>
          <p:cNvSpPr txBox="1">
            <a:spLocks/>
          </p:cNvSpPr>
          <p:nvPr/>
        </p:nvSpPr>
        <p:spPr>
          <a:xfrm>
            <a:off x="4174717" y="6419598"/>
            <a:ext cx="7148326" cy="356758"/>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000" b="1" i="0" kern="1200" spc="0">
                <a:solidFill>
                  <a:schemeClr val="accent1"/>
                </a:solidFill>
                <a:latin typeface="Verdan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sz="1400" i="1" dirty="0">
                <a:solidFill>
                  <a:schemeClr val="accent1">
                    <a:lumMod val="75000"/>
                  </a:schemeClr>
                </a:solidFill>
              </a:rPr>
              <a:t>Fuente: Ministerio de Salud de Chile.</a:t>
            </a:r>
            <a:endParaRPr lang="en-US" sz="1400" i="1" dirty="0">
              <a:solidFill>
                <a:schemeClr val="accent1">
                  <a:lumMod val="75000"/>
                </a:schemeClr>
              </a:solidFill>
            </a:endParaRPr>
          </a:p>
        </p:txBody>
      </p:sp>
      <p:graphicFrame>
        <p:nvGraphicFramePr>
          <p:cNvPr id="5" name="Tabla 2">
            <a:extLst>
              <a:ext uri="{FF2B5EF4-FFF2-40B4-BE49-F238E27FC236}">
                <a16:creationId xmlns:a16="http://schemas.microsoft.com/office/drawing/2014/main" id="{42780096-81E4-4E06-8C19-0D031E36E15C}"/>
              </a:ext>
            </a:extLst>
          </p:cNvPr>
          <p:cNvGraphicFramePr>
            <a:graphicFrameLocks noGrp="1"/>
          </p:cNvGraphicFramePr>
          <p:nvPr/>
        </p:nvGraphicFramePr>
        <p:xfrm>
          <a:off x="6522718" y="439472"/>
          <a:ext cx="5337277" cy="396240"/>
        </p:xfrm>
        <a:graphic>
          <a:graphicData uri="http://schemas.openxmlformats.org/drawingml/2006/table">
            <a:tbl>
              <a:tblPr firstRow="1" bandRow="1">
                <a:tableStyleId>{5C22544A-7EE6-4342-B048-85BDC9FD1C3A}</a:tableStyleId>
              </a:tblPr>
              <a:tblGrid>
                <a:gridCol w="5337277">
                  <a:extLst>
                    <a:ext uri="{9D8B030D-6E8A-4147-A177-3AD203B41FA5}">
                      <a16:colId xmlns:a16="http://schemas.microsoft.com/office/drawing/2014/main" val="3517449251"/>
                    </a:ext>
                  </a:extLst>
                </a:gridCol>
              </a:tblGrid>
              <a:tr h="392912">
                <a:tc>
                  <a:txBody>
                    <a:bodyPr/>
                    <a:lstStyle/>
                    <a:p>
                      <a:pPr algn="ctr"/>
                      <a:r>
                        <a:rPr lang="es-CL" sz="2000" dirty="0">
                          <a:solidFill>
                            <a:schemeClr val="accent1">
                              <a:lumMod val="75000"/>
                            </a:schemeClr>
                          </a:solidFill>
                          <a:latin typeface="Verdana" panose="020B0604030504040204" pitchFamily="34" charset="0"/>
                          <a:ea typeface="Verdana" panose="020B0604030504040204" pitchFamily="34" charset="0"/>
                        </a:rPr>
                        <a:t>¿Cuándo hacer Cuarentena?</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864973709"/>
                  </a:ext>
                </a:extLst>
              </a:tr>
            </a:tbl>
          </a:graphicData>
        </a:graphic>
      </p:graphicFrame>
      <p:graphicFrame>
        <p:nvGraphicFramePr>
          <p:cNvPr id="6" name="Tabla 2">
            <a:extLst>
              <a:ext uri="{FF2B5EF4-FFF2-40B4-BE49-F238E27FC236}">
                <a16:creationId xmlns:a16="http://schemas.microsoft.com/office/drawing/2014/main" id="{42780096-81E4-4E06-8C19-0D031E36E15C}"/>
              </a:ext>
            </a:extLst>
          </p:cNvPr>
          <p:cNvGraphicFramePr>
            <a:graphicFrameLocks noGrp="1"/>
          </p:cNvGraphicFramePr>
          <p:nvPr/>
        </p:nvGraphicFramePr>
        <p:xfrm>
          <a:off x="711156" y="439472"/>
          <a:ext cx="5337277" cy="396240"/>
        </p:xfrm>
        <a:graphic>
          <a:graphicData uri="http://schemas.openxmlformats.org/drawingml/2006/table">
            <a:tbl>
              <a:tblPr firstRow="1" bandRow="1">
                <a:tableStyleId>{5C22544A-7EE6-4342-B048-85BDC9FD1C3A}</a:tableStyleId>
              </a:tblPr>
              <a:tblGrid>
                <a:gridCol w="5337277">
                  <a:extLst>
                    <a:ext uri="{9D8B030D-6E8A-4147-A177-3AD203B41FA5}">
                      <a16:colId xmlns:a16="http://schemas.microsoft.com/office/drawing/2014/main" val="3517449251"/>
                    </a:ext>
                  </a:extLst>
                </a:gridCol>
              </a:tblGrid>
              <a:tr h="331476">
                <a:tc>
                  <a:txBody>
                    <a:bodyPr/>
                    <a:lstStyle/>
                    <a:p>
                      <a:pPr algn="ctr"/>
                      <a:r>
                        <a:rPr lang="es-ES_tradnl" sz="2000" dirty="0">
                          <a:solidFill>
                            <a:schemeClr val="accent1">
                              <a:lumMod val="75000"/>
                            </a:schemeClr>
                          </a:solidFill>
                          <a:latin typeface="Verdana" panose="020B0604030504040204" pitchFamily="34" charset="0"/>
                          <a:ea typeface="Verdana" panose="020B0604030504040204" pitchFamily="34" charset="0"/>
                        </a:rPr>
                        <a:t>¿Qué</a:t>
                      </a:r>
                      <a:r>
                        <a:rPr lang="es-ES_tradnl" sz="2000" baseline="0" dirty="0">
                          <a:solidFill>
                            <a:schemeClr val="accent1">
                              <a:lumMod val="75000"/>
                            </a:schemeClr>
                          </a:solidFill>
                          <a:latin typeface="Verdana" panose="020B0604030504040204" pitchFamily="34" charset="0"/>
                          <a:ea typeface="Verdana" panose="020B0604030504040204" pitchFamily="34" charset="0"/>
                        </a:rPr>
                        <a:t> es contacto estrecho?</a:t>
                      </a:r>
                      <a:endParaRPr lang="es-CL" sz="2000" dirty="0">
                        <a:solidFill>
                          <a:schemeClr val="accent1">
                            <a:lumMod val="75000"/>
                          </a:schemeClr>
                        </a:solidFill>
                        <a:latin typeface="Verdana" panose="020B0604030504040204" pitchFamily="34" charset="0"/>
                        <a:ea typeface="Verdana" panose="020B060403050404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864973709"/>
                  </a:ext>
                </a:extLst>
              </a:tr>
            </a:tbl>
          </a:graphicData>
        </a:graphic>
      </p:graphicFrame>
      <p:sp>
        <p:nvSpPr>
          <p:cNvPr id="2" name="CuadroTexto 1"/>
          <p:cNvSpPr txBox="1"/>
          <p:nvPr/>
        </p:nvSpPr>
        <p:spPr>
          <a:xfrm>
            <a:off x="6522718" y="988286"/>
            <a:ext cx="5337277" cy="393338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lnSpc>
                <a:spcPct val="150000"/>
              </a:lnSpc>
              <a:spcBef>
                <a:spcPct val="20000"/>
              </a:spcBef>
            </a:pPr>
            <a:r>
              <a:rPr lang="es-ES" sz="1600" b="1" dirty="0">
                <a:solidFill>
                  <a:srgbClr val="4F81BD"/>
                </a:solidFill>
                <a:latin typeface="Verdana"/>
              </a:rPr>
              <a:t>CONTACTOS ESTRECHOS: </a:t>
            </a:r>
            <a:r>
              <a:rPr lang="es-ES" sz="1600" dirty="0">
                <a:solidFill>
                  <a:srgbClr val="4F81BD"/>
                </a:solidFill>
                <a:latin typeface="Verdana"/>
              </a:rPr>
              <a:t>11 días desde la exposición.</a:t>
            </a:r>
          </a:p>
          <a:p>
            <a:pPr lvl="0" algn="just">
              <a:lnSpc>
                <a:spcPct val="150000"/>
              </a:lnSpc>
              <a:spcBef>
                <a:spcPct val="20000"/>
              </a:spcBef>
            </a:pPr>
            <a:r>
              <a:rPr lang="es-ES" sz="1600" b="1" dirty="0" smtClean="0">
                <a:solidFill>
                  <a:srgbClr val="4F81BD"/>
                </a:solidFill>
                <a:latin typeface="Verdana"/>
              </a:rPr>
              <a:t>SIN </a:t>
            </a:r>
            <a:r>
              <a:rPr lang="es-ES" sz="1600" b="1" dirty="0">
                <a:solidFill>
                  <a:srgbClr val="4F81BD"/>
                </a:solidFill>
                <a:latin typeface="Verdana"/>
              </a:rPr>
              <a:t>SINTOMAS: </a:t>
            </a:r>
            <a:r>
              <a:rPr lang="es-ES" sz="1600" dirty="0" smtClean="0">
                <a:solidFill>
                  <a:srgbClr val="4F81BD"/>
                </a:solidFill>
                <a:latin typeface="Verdana"/>
              </a:rPr>
              <a:t>11 </a:t>
            </a:r>
            <a:r>
              <a:rPr lang="es-ES" sz="1600" dirty="0">
                <a:solidFill>
                  <a:srgbClr val="4F81BD"/>
                </a:solidFill>
                <a:latin typeface="Verdana"/>
              </a:rPr>
              <a:t>días desde el diagnóstico de PCR.</a:t>
            </a:r>
            <a:r>
              <a:rPr lang="es-ES" sz="1600" b="1" dirty="0">
                <a:solidFill>
                  <a:srgbClr val="4F81BD"/>
                </a:solidFill>
                <a:latin typeface="Verdana"/>
              </a:rPr>
              <a:t> </a:t>
            </a:r>
          </a:p>
          <a:p>
            <a:pPr lvl="0" algn="just">
              <a:lnSpc>
                <a:spcPct val="150000"/>
              </a:lnSpc>
              <a:spcBef>
                <a:spcPct val="20000"/>
              </a:spcBef>
            </a:pPr>
            <a:r>
              <a:rPr lang="es-ES" sz="1600" b="1" dirty="0">
                <a:solidFill>
                  <a:srgbClr val="4F81BD"/>
                </a:solidFill>
                <a:latin typeface="Verdana"/>
              </a:rPr>
              <a:t>CON SINTOMAS: </a:t>
            </a:r>
            <a:r>
              <a:rPr lang="es-ES" sz="1600" dirty="0" smtClean="0">
                <a:solidFill>
                  <a:srgbClr val="4F81BD"/>
                </a:solidFill>
                <a:latin typeface="Verdana"/>
              </a:rPr>
              <a:t>11 días </a:t>
            </a:r>
            <a:r>
              <a:rPr lang="es-ES" sz="1600" dirty="0">
                <a:solidFill>
                  <a:srgbClr val="4F81BD"/>
                </a:solidFill>
                <a:latin typeface="Verdana"/>
              </a:rPr>
              <a:t>d</a:t>
            </a:r>
            <a:r>
              <a:rPr lang="es-ES" sz="1600" dirty="0" smtClean="0">
                <a:solidFill>
                  <a:srgbClr val="4F81BD"/>
                </a:solidFill>
                <a:latin typeface="Verdana"/>
              </a:rPr>
              <a:t>esde </a:t>
            </a:r>
            <a:r>
              <a:rPr lang="es-ES" sz="1600" dirty="0">
                <a:solidFill>
                  <a:srgbClr val="4F81BD"/>
                </a:solidFill>
                <a:latin typeface="Verdana"/>
              </a:rPr>
              <a:t>el inicio de los síntomas. </a:t>
            </a:r>
          </a:p>
          <a:p>
            <a:pPr lvl="0" algn="just">
              <a:lnSpc>
                <a:spcPct val="150000"/>
              </a:lnSpc>
              <a:spcBef>
                <a:spcPct val="20000"/>
              </a:spcBef>
            </a:pPr>
            <a:r>
              <a:rPr lang="es-ES" sz="1600" b="1" dirty="0" smtClean="0">
                <a:solidFill>
                  <a:srgbClr val="4F81BD"/>
                </a:solidFill>
                <a:latin typeface="Verdana"/>
              </a:rPr>
              <a:t>SI </a:t>
            </a:r>
            <a:r>
              <a:rPr lang="es-ES" sz="1600" b="1" dirty="0">
                <a:solidFill>
                  <a:srgbClr val="4F81BD"/>
                </a:solidFill>
                <a:latin typeface="Verdana"/>
              </a:rPr>
              <a:t>INGRESA AL PAIS: </a:t>
            </a:r>
            <a:r>
              <a:rPr lang="es-ES" sz="1600" dirty="0" smtClean="0">
                <a:solidFill>
                  <a:srgbClr val="4F81BD"/>
                </a:solidFill>
                <a:latin typeface="Verdana"/>
              </a:rPr>
              <a:t>Debe presentar un PCR negativo de al menos 72 </a:t>
            </a:r>
            <a:r>
              <a:rPr lang="es-ES" sz="1600" dirty="0" err="1" smtClean="0">
                <a:solidFill>
                  <a:srgbClr val="4F81BD"/>
                </a:solidFill>
                <a:latin typeface="Verdana"/>
              </a:rPr>
              <a:t>hrs</a:t>
            </a:r>
            <a:r>
              <a:rPr lang="es-ES" sz="1600" dirty="0" smtClean="0">
                <a:solidFill>
                  <a:srgbClr val="4F81BD"/>
                </a:solidFill>
                <a:latin typeface="Verdana"/>
              </a:rPr>
              <a:t>. previas. Además, debe realizar cuarentena 10 </a:t>
            </a:r>
            <a:r>
              <a:rPr lang="es-ES" sz="1600" dirty="0">
                <a:solidFill>
                  <a:srgbClr val="4F81BD"/>
                </a:solidFill>
                <a:latin typeface="Verdana"/>
              </a:rPr>
              <a:t>días desde el día de </a:t>
            </a:r>
            <a:r>
              <a:rPr lang="es-ES" sz="1600" dirty="0" smtClean="0">
                <a:solidFill>
                  <a:srgbClr val="4F81BD"/>
                </a:solidFill>
                <a:latin typeface="Verdana"/>
              </a:rPr>
              <a:t>ingreso a Chile, sin </a:t>
            </a:r>
            <a:r>
              <a:rPr lang="es-ES" sz="1600" dirty="0">
                <a:solidFill>
                  <a:srgbClr val="4F81BD"/>
                </a:solidFill>
                <a:latin typeface="Verdana"/>
              </a:rPr>
              <a:t>importar el país de </a:t>
            </a:r>
            <a:r>
              <a:rPr lang="es-ES" sz="1600" dirty="0" smtClean="0">
                <a:solidFill>
                  <a:srgbClr val="4F81BD"/>
                </a:solidFill>
                <a:latin typeface="Verdana"/>
              </a:rPr>
              <a:t>origen. </a:t>
            </a:r>
            <a:endParaRPr lang="es-ES" sz="1600" dirty="0">
              <a:solidFill>
                <a:srgbClr val="4F81BD"/>
              </a:solidFill>
              <a:latin typeface="Verdana"/>
            </a:endParaRPr>
          </a:p>
        </p:txBody>
      </p:sp>
      <p:pic>
        <p:nvPicPr>
          <p:cNvPr id="1026" name="Picture 2" descr="familia afroamericana de dibujos animados en casa - Descarga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8892" y="5174821"/>
            <a:ext cx="1804927" cy="12447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ángulo 2"/>
          <p:cNvSpPr/>
          <p:nvPr/>
        </p:nvSpPr>
        <p:spPr>
          <a:xfrm>
            <a:off x="731103" y="943761"/>
            <a:ext cx="5317330" cy="1436291"/>
          </a:xfrm>
          <a:prstGeom prst="rect">
            <a:avLst/>
          </a:prstGeom>
        </p:spPr>
        <p:txBody>
          <a:bodyPr wrap="square">
            <a:spAutoFit/>
          </a:bodyPr>
          <a:lstStyle/>
          <a:p>
            <a:pPr algn="just">
              <a:spcBef>
                <a:spcPts val="0"/>
              </a:spcBef>
              <a:buClr>
                <a:srgbClr val="3F3F3F"/>
              </a:buClr>
              <a:buSzPts val="1900"/>
            </a:pPr>
            <a:r>
              <a:rPr lang="es-CL" sz="1200" b="1" dirty="0">
                <a:solidFill>
                  <a:schemeClr val="accent1"/>
                </a:solidFill>
                <a:latin typeface="Verdana" panose="020B0604030504040204" pitchFamily="34" charset="0"/>
                <a:ea typeface="Verdana" panose="020B0604030504040204" pitchFamily="34" charset="0"/>
                <a:cs typeface="Verdana" panose="020B0604030504040204" pitchFamily="34" charset="0"/>
              </a:rPr>
              <a:t>A</a:t>
            </a:r>
            <a:r>
              <a:rPr lang="es-CL" sz="1200" b="1" dirty="0">
                <a:solidFill>
                  <a:schemeClr val="accent1"/>
                </a:solidFill>
                <a:latin typeface="Verdana" panose="020B0604030504040204" pitchFamily="34" charset="0"/>
                <a:ea typeface="Verdana" panose="020B0604030504040204" pitchFamily="34" charset="0"/>
                <a:cs typeface="Verdana" panose="020B0604030504040204" pitchFamily="34" charset="0"/>
                <a:sym typeface="Arial"/>
              </a:rPr>
              <a:t>: toda persona que ha estado expuesta a un caso confirmado o probable, desde los 2 días antes y hasta 11 días después del </a:t>
            </a:r>
            <a:r>
              <a:rPr lang="es-CL" sz="1200" b="1" dirty="0">
                <a:solidFill>
                  <a:schemeClr val="accent2"/>
                </a:solidFill>
                <a:latin typeface="Verdana" panose="020B0604030504040204" pitchFamily="34" charset="0"/>
                <a:ea typeface="Verdana" panose="020B0604030504040204" pitchFamily="34" charset="0"/>
                <a:cs typeface="Verdana" panose="020B0604030504040204" pitchFamily="34" charset="0"/>
                <a:sym typeface="Arial"/>
              </a:rPr>
              <a:t>inicio de síntomas del caso</a:t>
            </a:r>
            <a:r>
              <a:rPr lang="es-CL" sz="1200" b="1" dirty="0" smtClean="0">
                <a:solidFill>
                  <a:schemeClr val="accent2"/>
                </a:solidFill>
                <a:latin typeface="Verdana" panose="020B0604030504040204" pitchFamily="34" charset="0"/>
                <a:ea typeface="Verdana" panose="020B0604030504040204" pitchFamily="34" charset="0"/>
                <a:cs typeface="Verdana" panose="020B0604030504040204" pitchFamily="34" charset="0"/>
                <a:sym typeface="Arial"/>
              </a:rPr>
              <a:t>.</a:t>
            </a:r>
          </a:p>
          <a:p>
            <a:pPr algn="just">
              <a:spcBef>
                <a:spcPts val="0"/>
              </a:spcBef>
              <a:buClr>
                <a:srgbClr val="3F3F3F"/>
              </a:buClr>
              <a:buSzPts val="1900"/>
            </a:pPr>
            <a:endParaRPr lang="es-CL" sz="1200" b="1" dirty="0">
              <a:latin typeface="Verdana" panose="020B0604030504040204" pitchFamily="34" charset="0"/>
              <a:ea typeface="Verdana" panose="020B0604030504040204" pitchFamily="34" charset="0"/>
              <a:cs typeface="Verdana" panose="020B0604030504040204" pitchFamily="34" charset="0"/>
            </a:endParaRPr>
          </a:p>
          <a:p>
            <a:pPr algn="just">
              <a:spcBef>
                <a:spcPts val="380"/>
              </a:spcBef>
              <a:buClr>
                <a:srgbClr val="3F3F3F"/>
              </a:buClr>
              <a:buSzPts val="1900"/>
            </a:pPr>
            <a:r>
              <a:rPr lang="es-CL" sz="1200" b="1" dirty="0" smtClean="0">
                <a:solidFill>
                  <a:schemeClr val="accent1"/>
                </a:solidFill>
                <a:latin typeface="Verdana" panose="020B0604030504040204" pitchFamily="34" charset="0"/>
                <a:ea typeface="Verdana" panose="020B0604030504040204" pitchFamily="34" charset="0"/>
                <a:cs typeface="Verdana" panose="020B0604030504040204" pitchFamily="34" charset="0"/>
                <a:sym typeface="Arial"/>
              </a:rPr>
              <a:t>B</a:t>
            </a:r>
            <a:r>
              <a:rPr lang="es-CL" sz="1200" b="1" dirty="0">
                <a:solidFill>
                  <a:schemeClr val="accent1"/>
                </a:solidFill>
                <a:latin typeface="Verdana" panose="020B0604030504040204" pitchFamily="34" charset="0"/>
                <a:ea typeface="Verdana" panose="020B0604030504040204" pitchFamily="34" charset="0"/>
                <a:cs typeface="Verdana" panose="020B0604030504040204" pitchFamily="34" charset="0"/>
                <a:sym typeface="Arial"/>
              </a:rPr>
              <a:t>: persona que ha estado en contacto con un caso confirmado asintomático, entre 2 días antes y 11 días después a la </a:t>
            </a:r>
            <a:r>
              <a:rPr lang="es-CL" sz="1200" b="1" dirty="0">
                <a:solidFill>
                  <a:schemeClr val="accent2"/>
                </a:solidFill>
                <a:latin typeface="Verdana" panose="020B0604030504040204" pitchFamily="34" charset="0"/>
                <a:ea typeface="Verdana" panose="020B0604030504040204" pitchFamily="34" charset="0"/>
                <a:cs typeface="Verdana" panose="020B0604030504040204" pitchFamily="34" charset="0"/>
                <a:sym typeface="Arial"/>
              </a:rPr>
              <a:t>toma de muestra.</a:t>
            </a:r>
            <a:endParaRPr lang="es-CL" sz="1200"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878887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2">
            <a:extLst>
              <a:ext uri="{FF2B5EF4-FFF2-40B4-BE49-F238E27FC236}">
                <a16:creationId xmlns:a16="http://schemas.microsoft.com/office/drawing/2014/main" id="{42780096-81E4-4E06-8C19-0D031E36E15C}"/>
              </a:ext>
            </a:extLst>
          </p:cNvPr>
          <p:cNvGraphicFramePr>
            <a:graphicFrameLocks noGrp="1"/>
          </p:cNvGraphicFramePr>
          <p:nvPr>
            <p:extLst>
              <p:ext uri="{D42A27DB-BD31-4B8C-83A1-F6EECF244321}">
                <p14:modId xmlns:p14="http://schemas.microsoft.com/office/powerpoint/2010/main" val="3585299932"/>
              </p:ext>
            </p:extLst>
          </p:nvPr>
        </p:nvGraphicFramePr>
        <p:xfrm>
          <a:off x="541867" y="415261"/>
          <a:ext cx="11249540" cy="396240"/>
        </p:xfrm>
        <a:graphic>
          <a:graphicData uri="http://schemas.openxmlformats.org/drawingml/2006/table">
            <a:tbl>
              <a:tblPr firstRow="1" bandRow="1">
                <a:tableStyleId>{5C22544A-7EE6-4342-B048-85BDC9FD1C3A}</a:tableStyleId>
              </a:tblPr>
              <a:tblGrid>
                <a:gridCol w="11249540">
                  <a:extLst>
                    <a:ext uri="{9D8B030D-6E8A-4147-A177-3AD203B41FA5}">
                      <a16:colId xmlns:a16="http://schemas.microsoft.com/office/drawing/2014/main" val="3517449251"/>
                    </a:ext>
                  </a:extLst>
                </a:gridCol>
              </a:tblGrid>
              <a:tr h="331476">
                <a:tc>
                  <a:txBody>
                    <a:bodyPr/>
                    <a:lstStyle/>
                    <a:p>
                      <a:pPr algn="ctr"/>
                      <a:r>
                        <a:rPr lang="es-ES_tradnl" sz="2000" dirty="0">
                          <a:solidFill>
                            <a:schemeClr val="accent1">
                              <a:lumMod val="75000"/>
                            </a:schemeClr>
                          </a:solidFill>
                          <a:latin typeface="Verdana" panose="020B0604030504040204" pitchFamily="34" charset="0"/>
                          <a:ea typeface="Verdana" panose="020B0604030504040204" pitchFamily="34" charset="0"/>
                        </a:rPr>
                        <a:t>Tipos</a:t>
                      </a:r>
                      <a:r>
                        <a:rPr lang="es-ES_tradnl" sz="2000" baseline="0" dirty="0">
                          <a:solidFill>
                            <a:schemeClr val="accent1">
                              <a:lumMod val="75000"/>
                            </a:schemeClr>
                          </a:solidFill>
                          <a:latin typeface="Verdana" panose="020B0604030504040204" pitchFamily="34" charset="0"/>
                          <a:ea typeface="Verdana" panose="020B0604030504040204" pitchFamily="34" charset="0"/>
                        </a:rPr>
                        <a:t> de Casos COVID-19.</a:t>
                      </a:r>
                      <a:endParaRPr lang="es-CL" sz="2000" dirty="0">
                        <a:solidFill>
                          <a:schemeClr val="accent1">
                            <a:lumMod val="75000"/>
                          </a:schemeClr>
                        </a:solidFill>
                        <a:latin typeface="Verdana" panose="020B0604030504040204" pitchFamily="34" charset="0"/>
                        <a:ea typeface="Verdana" panose="020B060403050404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864973709"/>
                  </a:ext>
                </a:extLst>
              </a:tr>
            </a:tbl>
          </a:graphicData>
        </a:graphic>
      </p:graphicFrame>
      <p:graphicFrame>
        <p:nvGraphicFramePr>
          <p:cNvPr id="6" name="Diagrama 5"/>
          <p:cNvGraphicFramePr/>
          <p:nvPr>
            <p:extLst>
              <p:ext uri="{D42A27DB-BD31-4B8C-83A1-F6EECF244321}">
                <p14:modId xmlns:p14="http://schemas.microsoft.com/office/powerpoint/2010/main" val="3793050515"/>
              </p:ext>
            </p:extLst>
          </p:nvPr>
        </p:nvGraphicFramePr>
        <p:xfrm>
          <a:off x="760411" y="1236617"/>
          <a:ext cx="11030996" cy="40081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0" name="Grupo 19"/>
          <p:cNvGrpSpPr/>
          <p:nvPr/>
        </p:nvGrpSpPr>
        <p:grpSpPr>
          <a:xfrm>
            <a:off x="2518467" y="5162254"/>
            <a:ext cx="5260964" cy="1011556"/>
            <a:chOff x="1613058" y="79737"/>
            <a:chExt cx="6799997" cy="1011556"/>
          </a:xfrm>
        </p:grpSpPr>
        <p:sp>
          <p:nvSpPr>
            <p:cNvPr id="24" name="Redondear rectángulo de esquina del mismo lado 23"/>
            <p:cNvSpPr/>
            <p:nvPr/>
          </p:nvSpPr>
          <p:spPr>
            <a:xfrm rot="5400000">
              <a:off x="4544604" y="-2851809"/>
              <a:ext cx="936906" cy="6799997"/>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5" name="Redondear rectángulo de esquina del mismo lado 4"/>
            <p:cNvSpPr/>
            <p:nvPr/>
          </p:nvSpPr>
          <p:spPr>
            <a:xfrm>
              <a:off x="1734421" y="245859"/>
              <a:ext cx="6567020" cy="84543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34290" rIns="68580" bIns="34290" numCol="1" spcCol="1270" anchor="ctr" anchorCtr="0">
              <a:noAutofit/>
            </a:bodyPr>
            <a:lstStyle/>
            <a:p>
              <a:pPr marL="171450" lvl="1" indent="-171450" defTabSz="800100">
                <a:lnSpc>
                  <a:spcPct val="90000"/>
                </a:lnSpc>
                <a:spcBef>
                  <a:spcPct val="0"/>
                </a:spcBef>
                <a:spcAft>
                  <a:spcPct val="15000"/>
                </a:spcAft>
                <a:buFontTx/>
                <a:buChar char="••"/>
              </a:pPr>
              <a:r>
                <a:rPr lang="es-CL" dirty="0">
                  <a:solidFill>
                    <a:schemeClr val="accent1">
                      <a:lumMod val="75000"/>
                    </a:schemeClr>
                  </a:solidFill>
                </a:rPr>
                <a:t> Toda persona asintomática identificada a través de la prueba especifica SARS-CoV-2 que resultó positiva (PCR).</a:t>
              </a:r>
            </a:p>
            <a:p>
              <a:pPr marL="0" lvl="1" algn="l" defTabSz="800100">
                <a:lnSpc>
                  <a:spcPct val="90000"/>
                </a:lnSpc>
                <a:spcBef>
                  <a:spcPct val="0"/>
                </a:spcBef>
                <a:spcAft>
                  <a:spcPct val="15000"/>
                </a:spcAft>
              </a:pPr>
              <a:endParaRPr lang="es-CL" sz="1800" kern="1200" dirty="0"/>
            </a:p>
          </p:txBody>
        </p:sp>
      </p:grpSp>
      <p:sp>
        <p:nvSpPr>
          <p:cNvPr id="2" name="Elipse 1"/>
          <p:cNvSpPr/>
          <p:nvPr/>
        </p:nvSpPr>
        <p:spPr>
          <a:xfrm>
            <a:off x="9625263" y="1445521"/>
            <a:ext cx="1675176" cy="1456853"/>
          </a:xfrm>
          <a:prstGeom prst="ellipse">
            <a:avLst/>
          </a:prstGeom>
          <a:solidFill>
            <a:schemeClr val="bg1"/>
          </a:solid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solidFill>
                  <a:schemeClr val="tx1"/>
                </a:solidFill>
              </a:rPr>
              <a:t>4 Días de licencia + Extensión si aplica</a:t>
            </a:r>
            <a:endParaRPr lang="en-US" dirty="0">
              <a:solidFill>
                <a:schemeClr val="tx1"/>
              </a:solidFill>
            </a:endParaRPr>
          </a:p>
        </p:txBody>
      </p:sp>
      <p:sp>
        <p:nvSpPr>
          <p:cNvPr id="7" name="Cerrar llave 6"/>
          <p:cNvSpPr/>
          <p:nvPr/>
        </p:nvSpPr>
        <p:spPr>
          <a:xfrm>
            <a:off x="7962671" y="1527886"/>
            <a:ext cx="1528010" cy="1292124"/>
          </a:xfrm>
          <a:prstGeom prst="rightBrace">
            <a:avLst>
              <a:gd name="adj1" fmla="val 8333"/>
              <a:gd name="adj2" fmla="val 49069"/>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9" name="Grupo 18"/>
          <p:cNvGrpSpPr/>
          <p:nvPr/>
        </p:nvGrpSpPr>
        <p:grpSpPr>
          <a:xfrm>
            <a:off x="908186" y="5129432"/>
            <a:ext cx="1766582" cy="1019495"/>
            <a:chOff x="898659" y="0"/>
            <a:chExt cx="1682601" cy="1217638"/>
          </a:xfrm>
        </p:grpSpPr>
        <p:sp>
          <p:nvSpPr>
            <p:cNvPr id="26" name="Rectángulo redondeado 25"/>
            <p:cNvSpPr/>
            <p:nvPr/>
          </p:nvSpPr>
          <p:spPr>
            <a:xfrm>
              <a:off x="898659" y="0"/>
              <a:ext cx="1682601" cy="121763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Rectángulo 26"/>
            <p:cNvSpPr/>
            <p:nvPr/>
          </p:nvSpPr>
          <p:spPr>
            <a:xfrm>
              <a:off x="958099" y="59440"/>
              <a:ext cx="1563721" cy="10987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s-ES_tradnl" sz="1600" b="1" kern="1200" dirty="0"/>
                <a:t>CASO CONFIRMADO ASINTOMATICO</a:t>
              </a:r>
              <a:endParaRPr lang="es-CL" sz="1600" b="1" kern="1200" dirty="0"/>
            </a:p>
          </p:txBody>
        </p:sp>
      </p:grpSp>
      <p:sp>
        <p:nvSpPr>
          <p:cNvPr id="3" name="Rectángulo 2"/>
          <p:cNvSpPr/>
          <p:nvPr/>
        </p:nvSpPr>
        <p:spPr>
          <a:xfrm>
            <a:off x="4675053" y="6488668"/>
            <a:ext cx="3573414" cy="369332"/>
          </a:xfrm>
          <a:prstGeom prst="rect">
            <a:avLst/>
          </a:prstGeom>
        </p:spPr>
        <p:txBody>
          <a:bodyPr wrap="none">
            <a:spAutoFit/>
          </a:bodyPr>
          <a:lstStyle/>
          <a:p>
            <a:r>
              <a:rPr lang="es-ES" i="1" dirty="0">
                <a:solidFill>
                  <a:schemeClr val="accent1">
                    <a:lumMod val="75000"/>
                  </a:schemeClr>
                </a:solidFill>
              </a:rPr>
              <a:t>Fuente: Ministerio de Salud de Chile.</a:t>
            </a:r>
            <a:endParaRPr lang="en-US" i="1" dirty="0">
              <a:solidFill>
                <a:schemeClr val="accent1">
                  <a:lumMod val="75000"/>
                </a:schemeClr>
              </a:solidFill>
            </a:endParaRPr>
          </a:p>
        </p:txBody>
      </p:sp>
      <p:sp>
        <p:nvSpPr>
          <p:cNvPr id="28" name="Cerrar llave 27"/>
          <p:cNvSpPr/>
          <p:nvPr/>
        </p:nvSpPr>
        <p:spPr>
          <a:xfrm>
            <a:off x="7962671" y="4063880"/>
            <a:ext cx="1528010" cy="1292124"/>
          </a:xfrm>
          <a:prstGeom prst="rightBrace">
            <a:avLst>
              <a:gd name="adj1" fmla="val 8333"/>
              <a:gd name="adj2" fmla="val 49069"/>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Elipse 28"/>
          <p:cNvSpPr/>
          <p:nvPr/>
        </p:nvSpPr>
        <p:spPr>
          <a:xfrm>
            <a:off x="9810359" y="3937501"/>
            <a:ext cx="1661369" cy="1516201"/>
          </a:xfrm>
          <a:prstGeom prst="ellipse">
            <a:avLst/>
          </a:prstGeom>
          <a:solidFill>
            <a:schemeClr val="bg1"/>
          </a:solid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smtClean="0">
                <a:solidFill>
                  <a:schemeClr val="tx1"/>
                </a:solidFill>
              </a:rPr>
              <a:t>11 </a:t>
            </a:r>
            <a:r>
              <a:rPr lang="es-ES" dirty="0">
                <a:solidFill>
                  <a:schemeClr val="tx1"/>
                </a:solidFill>
              </a:rPr>
              <a:t>Días de licencia+ Extensión si aplica</a:t>
            </a:r>
            <a:endParaRPr lang="en-US" dirty="0">
              <a:solidFill>
                <a:schemeClr val="tx1"/>
              </a:solidFill>
            </a:endParaRPr>
          </a:p>
        </p:txBody>
      </p:sp>
    </p:spTree>
    <p:extLst>
      <p:ext uri="{BB962C8B-B14F-4D97-AF65-F5344CB8AC3E}">
        <p14:creationId xmlns:p14="http://schemas.microsoft.com/office/powerpoint/2010/main" val="3355139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539930" y="2063873"/>
            <a:ext cx="5393568" cy="1333683"/>
            <a:chOff x="-223606" y="4150699"/>
            <a:chExt cx="5112098" cy="1144676"/>
          </a:xfrm>
        </p:grpSpPr>
        <p:sp>
          <p:nvSpPr>
            <p:cNvPr id="9" name="Redondear rectángulo de esquina del mismo lado 8"/>
            <p:cNvSpPr/>
            <p:nvPr/>
          </p:nvSpPr>
          <p:spPr>
            <a:xfrm rot="5400000">
              <a:off x="1760105" y="2166988"/>
              <a:ext cx="1144676" cy="5112098"/>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0" name="Redondear rectángulo de esquina del mismo lado 4"/>
            <p:cNvSpPr/>
            <p:nvPr/>
          </p:nvSpPr>
          <p:spPr>
            <a:xfrm>
              <a:off x="-167730" y="4218651"/>
              <a:ext cx="5056220" cy="103292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34290" rIns="68580" bIns="34290" numCol="1" spcCol="1270" anchor="ctr" anchorCtr="0">
              <a:noAutofit/>
            </a:bodyPr>
            <a:lstStyle/>
            <a:p>
              <a:pPr marL="285750" lvl="1" indent="-285750" algn="just" defTabSz="800100">
                <a:lnSpc>
                  <a:spcPct val="90000"/>
                </a:lnSpc>
                <a:spcBef>
                  <a:spcPct val="0"/>
                </a:spcBef>
                <a:spcAft>
                  <a:spcPct val="15000"/>
                </a:spcAft>
                <a:buFont typeface="Wingdings" panose="05000000000000000000" pitchFamily="2" charset="2"/>
                <a:buChar char="à"/>
              </a:pPr>
              <a:r>
                <a:rPr lang="es-CL" b="1" u="sng" dirty="0" smtClean="0">
                  <a:solidFill>
                    <a:schemeClr val="tx2">
                      <a:lumMod val="75000"/>
                    </a:schemeClr>
                  </a:solidFill>
                </a:rPr>
                <a:t>Por resultado de laboratorio:</a:t>
              </a:r>
              <a:r>
                <a:rPr lang="es-CL" b="1" dirty="0" smtClean="0">
                  <a:solidFill>
                    <a:schemeClr val="tx2">
                      <a:lumMod val="75000"/>
                    </a:schemeClr>
                  </a:solidFill>
                </a:rPr>
                <a:t>  </a:t>
              </a:r>
              <a:r>
                <a:rPr lang="es-CL" dirty="0" smtClean="0">
                  <a:solidFill>
                    <a:schemeClr val="tx2">
                      <a:lumMod val="75000"/>
                    </a:schemeClr>
                  </a:solidFill>
                </a:rPr>
                <a:t>Caso </a:t>
              </a:r>
              <a:r>
                <a:rPr lang="es-CL" dirty="0">
                  <a:solidFill>
                    <a:schemeClr val="tx2">
                      <a:lumMod val="75000"/>
                    </a:schemeClr>
                  </a:solidFill>
                </a:rPr>
                <a:t>sospechoso, en el cual el resultado de la PCR es indeterminado, o bien tiene una </a:t>
              </a:r>
              <a:r>
                <a:rPr lang="es-CL" dirty="0" smtClean="0">
                  <a:solidFill>
                    <a:schemeClr val="tx2">
                      <a:lumMod val="75000"/>
                    </a:schemeClr>
                  </a:solidFill>
                </a:rPr>
                <a:t>prueba de detección rápida de antígenos </a:t>
              </a:r>
              <a:r>
                <a:rPr lang="es-CL" dirty="0">
                  <a:solidFill>
                    <a:schemeClr val="tx2">
                      <a:lumMod val="75000"/>
                    </a:schemeClr>
                  </a:solidFill>
                </a:rPr>
                <a:t>para SARS-CoV-2 positiva. </a:t>
              </a:r>
              <a:endParaRPr lang="es-CL" dirty="0" smtClean="0">
                <a:solidFill>
                  <a:schemeClr val="tx2">
                    <a:lumMod val="75000"/>
                  </a:schemeClr>
                </a:solidFill>
              </a:endParaRPr>
            </a:p>
          </p:txBody>
        </p:sp>
      </p:grpSp>
      <p:grpSp>
        <p:nvGrpSpPr>
          <p:cNvPr id="5" name="Grupo 4"/>
          <p:cNvGrpSpPr/>
          <p:nvPr/>
        </p:nvGrpSpPr>
        <p:grpSpPr>
          <a:xfrm>
            <a:off x="539930" y="718500"/>
            <a:ext cx="11225349" cy="640144"/>
            <a:chOff x="108271" y="1489543"/>
            <a:chExt cx="1715858" cy="1314374"/>
          </a:xfrm>
        </p:grpSpPr>
        <p:sp>
          <p:nvSpPr>
            <p:cNvPr id="6" name="Rectángulo redondeado 5"/>
            <p:cNvSpPr/>
            <p:nvPr/>
          </p:nvSpPr>
          <p:spPr>
            <a:xfrm>
              <a:off x="108271" y="1489543"/>
              <a:ext cx="1715858" cy="131437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ectángulo 6"/>
            <p:cNvSpPr/>
            <p:nvPr/>
          </p:nvSpPr>
          <p:spPr>
            <a:xfrm>
              <a:off x="172433" y="1553705"/>
              <a:ext cx="1587534" cy="11860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s-ES_tradnl" sz="2000" b="1" kern="1200" dirty="0"/>
                <a:t>CASO PROBABLE</a:t>
              </a:r>
              <a:endParaRPr lang="es-CL" sz="2000" b="1" kern="1200" dirty="0"/>
            </a:p>
          </p:txBody>
        </p:sp>
      </p:grpSp>
      <p:grpSp>
        <p:nvGrpSpPr>
          <p:cNvPr id="13" name="Grupo 12"/>
          <p:cNvGrpSpPr/>
          <p:nvPr/>
        </p:nvGrpSpPr>
        <p:grpSpPr>
          <a:xfrm>
            <a:off x="6686545" y="4358235"/>
            <a:ext cx="4817478" cy="1619017"/>
            <a:chOff x="-223610" y="4162773"/>
            <a:chExt cx="5137130" cy="1144676"/>
          </a:xfrm>
        </p:grpSpPr>
        <p:sp>
          <p:nvSpPr>
            <p:cNvPr id="14" name="Redondear rectángulo de esquina del mismo lado 13"/>
            <p:cNvSpPr/>
            <p:nvPr/>
          </p:nvSpPr>
          <p:spPr>
            <a:xfrm rot="5400000">
              <a:off x="1785133" y="2179062"/>
              <a:ext cx="1144676" cy="5112098"/>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5" name="Redondear rectángulo de esquina del mismo lado 4"/>
            <p:cNvSpPr/>
            <p:nvPr/>
          </p:nvSpPr>
          <p:spPr>
            <a:xfrm>
              <a:off x="-223610" y="4274529"/>
              <a:ext cx="5056220" cy="103292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34290" rIns="68580" bIns="34290" numCol="1" spcCol="1270" anchor="ctr" anchorCtr="0">
              <a:noAutofit/>
            </a:bodyPr>
            <a:lstStyle/>
            <a:p>
              <a:pPr marL="285750" indent="-285750" algn="just">
                <a:spcBef>
                  <a:spcPts val="0"/>
                </a:spcBef>
                <a:buSzPct val="100000"/>
                <a:buFont typeface="Wingdings" panose="05000000000000000000" pitchFamily="2" charset="2"/>
                <a:buChar char="à"/>
              </a:pPr>
              <a:r>
                <a:rPr lang="es-CL" b="1" u="sng" dirty="0" smtClean="0">
                  <a:solidFill>
                    <a:schemeClr val="tx2">
                      <a:lumMod val="75000"/>
                    </a:schemeClr>
                  </a:solidFill>
                </a:rPr>
                <a:t>Por </a:t>
              </a:r>
              <a:r>
                <a:rPr lang="es-CL" b="1" u="sng" dirty="0">
                  <a:solidFill>
                    <a:schemeClr val="tx2">
                      <a:lumMod val="75000"/>
                    </a:schemeClr>
                  </a:solidFill>
                </a:rPr>
                <a:t>nexo epidemiológico</a:t>
              </a:r>
              <a:r>
                <a:rPr lang="es-CL" b="1" u="sng" dirty="0" smtClean="0">
                  <a:solidFill>
                    <a:schemeClr val="tx2">
                      <a:lumMod val="75000"/>
                    </a:schemeClr>
                  </a:solidFill>
                </a:rPr>
                <a:t>:  </a:t>
              </a:r>
              <a:r>
                <a:rPr lang="es-CL" dirty="0">
                  <a:solidFill>
                    <a:schemeClr val="tx2">
                      <a:lumMod val="75000"/>
                    </a:schemeClr>
                  </a:solidFill>
                </a:rPr>
                <a:t>Contacto estrecho con una persona diagnosticada con Covid-19 que desarrolla fiebre </a:t>
              </a:r>
              <a:r>
                <a:rPr lang="es-CL" dirty="0" smtClean="0">
                  <a:solidFill>
                    <a:schemeClr val="tx2">
                      <a:lumMod val="75000"/>
                    </a:schemeClr>
                  </a:solidFill>
                </a:rPr>
                <a:t>o </a:t>
              </a:r>
              <a:r>
                <a:rPr lang="es-CL" dirty="0">
                  <a:solidFill>
                    <a:schemeClr val="tx2">
                      <a:lumMod val="75000"/>
                    </a:schemeClr>
                  </a:solidFill>
                </a:rPr>
                <a:t>al menos dos síntomas de los señalados dentro de los primeros 14 días posteriores al contacto. </a:t>
              </a:r>
              <a:endParaRPr lang="es-CL" dirty="0" smtClean="0">
                <a:solidFill>
                  <a:schemeClr val="tx2">
                    <a:lumMod val="75000"/>
                  </a:schemeClr>
                </a:solidFill>
              </a:endParaRPr>
            </a:p>
          </p:txBody>
        </p:sp>
      </p:grpSp>
      <p:grpSp>
        <p:nvGrpSpPr>
          <p:cNvPr id="19" name="Grupo 18"/>
          <p:cNvGrpSpPr/>
          <p:nvPr/>
        </p:nvGrpSpPr>
        <p:grpSpPr>
          <a:xfrm>
            <a:off x="539931" y="4358236"/>
            <a:ext cx="5393568" cy="1619017"/>
            <a:chOff x="-223608" y="4162773"/>
            <a:chExt cx="5112098" cy="1144676"/>
          </a:xfrm>
        </p:grpSpPr>
        <p:sp>
          <p:nvSpPr>
            <p:cNvPr id="20" name="Redondear rectángulo de esquina del mismo lado 19"/>
            <p:cNvSpPr/>
            <p:nvPr/>
          </p:nvSpPr>
          <p:spPr>
            <a:xfrm rot="5400000">
              <a:off x="1760103" y="2179062"/>
              <a:ext cx="1144676" cy="5112098"/>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1" name="Redondear rectángulo de esquina del mismo lado 4"/>
            <p:cNvSpPr/>
            <p:nvPr/>
          </p:nvSpPr>
          <p:spPr>
            <a:xfrm>
              <a:off x="-167730" y="4218651"/>
              <a:ext cx="5056220" cy="103292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34290" rIns="68580" bIns="34290" numCol="1" spcCol="1270" anchor="ctr" anchorCtr="0">
              <a:noAutofit/>
            </a:bodyPr>
            <a:lstStyle/>
            <a:p>
              <a:pPr algn="just">
                <a:spcBef>
                  <a:spcPts val="360"/>
                </a:spcBef>
                <a:buClr>
                  <a:srgbClr val="3F3F3F"/>
                </a:buClr>
                <a:buSzPts val="1800"/>
              </a:pPr>
              <a:r>
                <a:rPr lang="es-CL" b="1" u="sng" dirty="0" smtClean="0">
                  <a:solidFill>
                    <a:schemeClr val="tx2">
                      <a:lumMod val="75000"/>
                    </a:schemeClr>
                  </a:solidFill>
                  <a:sym typeface="Wingdings" panose="05000000000000000000" pitchFamily="2" charset="2"/>
                </a:rPr>
                <a:t> P</a:t>
              </a:r>
              <a:r>
                <a:rPr lang="es-CL" b="1" u="sng" dirty="0" smtClean="0">
                  <a:solidFill>
                    <a:schemeClr val="tx2">
                      <a:lumMod val="75000"/>
                    </a:schemeClr>
                  </a:solidFill>
                </a:rPr>
                <a:t>or imágenes: </a:t>
              </a:r>
              <a:r>
                <a:rPr lang="es-CL" dirty="0">
                  <a:solidFill>
                    <a:schemeClr val="tx2">
                      <a:lumMod val="75000"/>
                    </a:schemeClr>
                  </a:solidFill>
                </a:rPr>
                <a:t>Caso sospechoso, con resultado de test PCR </a:t>
              </a:r>
              <a:r>
                <a:rPr lang="es-CL" dirty="0" smtClean="0">
                  <a:solidFill>
                    <a:schemeClr val="tx2">
                      <a:lumMod val="75000"/>
                    </a:schemeClr>
                  </a:solidFill>
                </a:rPr>
                <a:t>negativo o indeterminado, </a:t>
              </a:r>
              <a:r>
                <a:rPr lang="es-CL" dirty="0">
                  <a:solidFill>
                    <a:schemeClr val="tx2">
                      <a:lumMod val="75000"/>
                    </a:schemeClr>
                  </a:solidFill>
                </a:rPr>
                <a:t>pero con una tomografía computarizada de tórax con imágenes </a:t>
              </a:r>
              <a:r>
                <a:rPr lang="es-CL" dirty="0" smtClean="0">
                  <a:solidFill>
                    <a:schemeClr val="tx2">
                      <a:lumMod val="75000"/>
                    </a:schemeClr>
                  </a:solidFill>
                </a:rPr>
                <a:t>sugerentes </a:t>
              </a:r>
              <a:r>
                <a:rPr lang="es-CL" dirty="0">
                  <a:solidFill>
                    <a:schemeClr val="tx2">
                      <a:lumMod val="75000"/>
                    </a:schemeClr>
                  </a:solidFill>
                </a:rPr>
                <a:t>de Covid-19 definidas por médico en la </a:t>
              </a:r>
              <a:r>
                <a:rPr lang="es-CL" dirty="0" smtClean="0">
                  <a:solidFill>
                    <a:schemeClr val="tx2">
                      <a:lumMod val="75000"/>
                    </a:schemeClr>
                  </a:solidFill>
                </a:rPr>
                <a:t>conclusión diagnóstica</a:t>
              </a:r>
              <a:r>
                <a:rPr lang="es-CL" dirty="0">
                  <a:solidFill>
                    <a:schemeClr val="tx2">
                      <a:lumMod val="75000"/>
                    </a:schemeClr>
                  </a:solidFill>
                </a:rPr>
                <a:t>. </a:t>
              </a:r>
              <a:endParaRPr lang="es-CL" sz="1800" kern="1200" dirty="0">
                <a:solidFill>
                  <a:schemeClr val="tx2">
                    <a:lumMod val="75000"/>
                  </a:schemeClr>
                </a:solidFill>
              </a:endParaRPr>
            </a:p>
          </p:txBody>
        </p:sp>
      </p:grpSp>
      <p:grpSp>
        <p:nvGrpSpPr>
          <p:cNvPr id="25" name="Grupo 24"/>
          <p:cNvGrpSpPr/>
          <p:nvPr/>
        </p:nvGrpSpPr>
        <p:grpSpPr>
          <a:xfrm>
            <a:off x="6546511" y="2095401"/>
            <a:ext cx="4906337" cy="1251117"/>
            <a:chOff x="-223608" y="4162773"/>
            <a:chExt cx="5177937" cy="1144676"/>
          </a:xfrm>
        </p:grpSpPr>
        <p:sp>
          <p:nvSpPr>
            <p:cNvPr id="26" name="Redondear rectángulo de esquina del mismo lado 25"/>
            <p:cNvSpPr/>
            <p:nvPr/>
          </p:nvSpPr>
          <p:spPr>
            <a:xfrm rot="5400000">
              <a:off x="1760103" y="2179062"/>
              <a:ext cx="1144676" cy="5112098"/>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7" name="Redondear rectángulo de esquina del mismo lado 4"/>
            <p:cNvSpPr/>
            <p:nvPr/>
          </p:nvSpPr>
          <p:spPr>
            <a:xfrm>
              <a:off x="-101891" y="4179521"/>
              <a:ext cx="5056220" cy="10329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34290" rIns="68580" bIns="34290" numCol="1" spcCol="1270" anchor="ctr" anchorCtr="0">
              <a:noAutofit/>
            </a:bodyPr>
            <a:lstStyle/>
            <a:p>
              <a:pPr marL="0" lvl="1" algn="just" defTabSz="800100">
                <a:lnSpc>
                  <a:spcPct val="90000"/>
                </a:lnSpc>
                <a:spcBef>
                  <a:spcPct val="0"/>
                </a:spcBef>
                <a:spcAft>
                  <a:spcPct val="15000"/>
                </a:spcAft>
              </a:pPr>
              <a:r>
                <a:rPr lang="es-CL" b="1" u="sng" dirty="0" smtClean="0">
                  <a:solidFill>
                    <a:schemeClr val="tx2">
                      <a:lumMod val="75000"/>
                    </a:schemeClr>
                  </a:solidFill>
                  <a:sym typeface="Wingdings" panose="05000000000000000000" pitchFamily="2" charset="2"/>
                </a:rPr>
                <a:t> P</a:t>
              </a:r>
              <a:r>
                <a:rPr lang="es-CL" b="1" u="sng" dirty="0" smtClean="0">
                  <a:solidFill>
                    <a:schemeClr val="tx2">
                      <a:lumMod val="75000"/>
                    </a:schemeClr>
                  </a:solidFill>
                </a:rPr>
                <a:t>or </a:t>
              </a:r>
              <a:r>
                <a:rPr lang="es-CL" b="1" u="sng" dirty="0">
                  <a:solidFill>
                    <a:schemeClr val="tx2">
                      <a:lumMod val="75000"/>
                    </a:schemeClr>
                  </a:solidFill>
                </a:rPr>
                <a:t>síntomas: </a:t>
              </a:r>
              <a:r>
                <a:rPr lang="es-CL" dirty="0">
                  <a:solidFill>
                    <a:schemeClr val="tx2">
                      <a:lumMod val="75000"/>
                    </a:schemeClr>
                  </a:solidFill>
                </a:rPr>
                <a:t>P</a:t>
              </a:r>
              <a:r>
                <a:rPr lang="es-CL" dirty="0" smtClean="0">
                  <a:solidFill>
                    <a:schemeClr val="tx2">
                      <a:lumMod val="75000"/>
                    </a:schemeClr>
                  </a:solidFill>
                </a:rPr>
                <a:t>ersona </a:t>
              </a:r>
              <a:r>
                <a:rPr lang="es-CL" dirty="0">
                  <a:solidFill>
                    <a:schemeClr val="tx2">
                      <a:lumMod val="75000"/>
                    </a:schemeClr>
                  </a:solidFill>
                </a:rPr>
                <a:t>que presenta pérdida brusca y completa del olfato (anosmia) o del sabor (</a:t>
              </a:r>
              <a:r>
                <a:rPr lang="es-CL" dirty="0" err="1">
                  <a:solidFill>
                    <a:schemeClr val="tx2">
                      <a:lumMod val="75000"/>
                    </a:schemeClr>
                  </a:solidFill>
                </a:rPr>
                <a:t>ageusia</a:t>
              </a:r>
              <a:r>
                <a:rPr lang="es-CL" dirty="0">
                  <a:solidFill>
                    <a:schemeClr val="tx2">
                      <a:lumMod val="75000"/>
                    </a:schemeClr>
                  </a:solidFill>
                </a:rPr>
                <a:t>) sin causa que lo </a:t>
              </a:r>
              <a:r>
                <a:rPr lang="es-CL" dirty="0" smtClean="0">
                  <a:solidFill>
                    <a:schemeClr val="tx2">
                      <a:lumMod val="75000"/>
                    </a:schemeClr>
                  </a:solidFill>
                </a:rPr>
                <a:t>explique. </a:t>
              </a:r>
              <a:endParaRPr lang="es-CL" sz="1800" kern="1200" dirty="0">
                <a:solidFill>
                  <a:schemeClr val="tx2">
                    <a:lumMod val="75000"/>
                  </a:schemeClr>
                </a:solidFill>
              </a:endParaRPr>
            </a:p>
          </p:txBody>
        </p:sp>
      </p:grpSp>
      <p:sp>
        <p:nvSpPr>
          <p:cNvPr id="28" name="Elipse 27"/>
          <p:cNvSpPr/>
          <p:nvPr/>
        </p:nvSpPr>
        <p:spPr>
          <a:xfrm>
            <a:off x="5394618" y="2960297"/>
            <a:ext cx="1785251" cy="1634916"/>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b="1" dirty="0">
                <a:solidFill>
                  <a:schemeClr val="tx1"/>
                </a:solidFill>
              </a:rPr>
              <a:t>11 Días de licencia+ Extensión si aplica</a:t>
            </a:r>
            <a:endParaRPr lang="en-US" b="1" dirty="0">
              <a:solidFill>
                <a:schemeClr val="tx1"/>
              </a:solidFill>
            </a:endParaRPr>
          </a:p>
        </p:txBody>
      </p:sp>
      <p:sp>
        <p:nvSpPr>
          <p:cNvPr id="3" name="CuadroTexto 2"/>
          <p:cNvSpPr txBox="1"/>
          <p:nvPr/>
        </p:nvSpPr>
        <p:spPr>
          <a:xfrm>
            <a:off x="3266189" y="6259522"/>
            <a:ext cx="7080143" cy="307777"/>
          </a:xfrm>
          <a:prstGeom prst="rect">
            <a:avLst/>
          </a:prstGeom>
          <a:noFill/>
        </p:spPr>
        <p:txBody>
          <a:bodyPr wrap="none" rtlCol="0">
            <a:spAutoFit/>
          </a:bodyPr>
          <a:lstStyle/>
          <a:p>
            <a:r>
              <a:rPr lang="es-CL" sz="1400" i="1" dirty="0" smtClean="0">
                <a:solidFill>
                  <a:srgbClr val="FF0000"/>
                </a:solidFill>
              </a:rPr>
              <a:t>**Nota</a:t>
            </a:r>
            <a:r>
              <a:rPr lang="es-CL" sz="1400" i="1" dirty="0">
                <a:solidFill>
                  <a:srgbClr val="FF0000"/>
                </a:solidFill>
              </a:rPr>
              <a:t>: Los casos probables se deben manejar para todos los efectos como casos confirmados</a:t>
            </a:r>
            <a:r>
              <a:rPr lang="es-CL" sz="1400" i="1" dirty="0" smtClean="0">
                <a:solidFill>
                  <a:srgbClr val="FF0000"/>
                </a:solidFill>
              </a:rPr>
              <a:t>.</a:t>
            </a:r>
            <a:endParaRPr lang="es-CL" sz="1400" dirty="0">
              <a:solidFill>
                <a:srgbClr val="FF0000"/>
              </a:solidFill>
            </a:endParaRPr>
          </a:p>
        </p:txBody>
      </p:sp>
    </p:spTree>
    <p:extLst>
      <p:ext uri="{BB962C8B-B14F-4D97-AF65-F5344CB8AC3E}">
        <p14:creationId xmlns:p14="http://schemas.microsoft.com/office/powerpoint/2010/main" val="28867407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a 2">
            <a:extLst>
              <a:ext uri="{FF2B5EF4-FFF2-40B4-BE49-F238E27FC236}">
                <a16:creationId xmlns:a16="http://schemas.microsoft.com/office/drawing/2014/main" id="{3376C4D7-0F19-415D-A227-BA616D246EC4}"/>
              </a:ext>
            </a:extLst>
          </p:cNvPr>
          <p:cNvGraphicFramePr>
            <a:graphicFrameLocks noGrp="1"/>
          </p:cNvGraphicFramePr>
          <p:nvPr/>
        </p:nvGraphicFramePr>
        <p:xfrm>
          <a:off x="472198" y="407561"/>
          <a:ext cx="11108267" cy="426720"/>
        </p:xfrm>
        <a:graphic>
          <a:graphicData uri="http://schemas.openxmlformats.org/drawingml/2006/table">
            <a:tbl>
              <a:tblPr firstRow="1" bandRow="1">
                <a:tableStyleId>{5C22544A-7EE6-4342-B048-85BDC9FD1C3A}</a:tableStyleId>
              </a:tblPr>
              <a:tblGrid>
                <a:gridCol w="11108267">
                  <a:extLst>
                    <a:ext uri="{9D8B030D-6E8A-4147-A177-3AD203B41FA5}">
                      <a16:colId xmlns:a16="http://schemas.microsoft.com/office/drawing/2014/main" val="3517449251"/>
                    </a:ext>
                  </a:extLst>
                </a:gridCol>
              </a:tblGrid>
              <a:tr h="246670">
                <a:tc>
                  <a:txBody>
                    <a:bodyPr/>
                    <a:lstStyle/>
                    <a:p>
                      <a:pPr algn="ctr"/>
                      <a:r>
                        <a:rPr lang="es-ES_tradnl" sz="2200" dirty="0">
                          <a:solidFill>
                            <a:schemeClr val="accent1">
                              <a:lumMod val="75000"/>
                            </a:schemeClr>
                          </a:solidFill>
                          <a:latin typeface="Verdana" panose="020B0604030504040204" pitchFamily="34" charset="0"/>
                          <a:ea typeface="Verdana" panose="020B0604030504040204" pitchFamily="34" charset="0"/>
                        </a:rPr>
                        <a:t>Residencias</a:t>
                      </a:r>
                      <a:r>
                        <a:rPr lang="es-ES_tradnl" sz="2200" baseline="0" dirty="0">
                          <a:solidFill>
                            <a:schemeClr val="accent1">
                              <a:lumMod val="75000"/>
                            </a:schemeClr>
                          </a:solidFill>
                          <a:latin typeface="Verdana" panose="020B0604030504040204" pitchFamily="34" charset="0"/>
                          <a:ea typeface="Verdana" panose="020B0604030504040204" pitchFamily="34" charset="0"/>
                        </a:rPr>
                        <a:t> Sanitarias</a:t>
                      </a:r>
                      <a:endParaRPr lang="es-CL" sz="2200" dirty="0">
                        <a:solidFill>
                          <a:schemeClr val="accent1">
                            <a:lumMod val="75000"/>
                          </a:schemeClr>
                        </a:solidFill>
                        <a:latin typeface="Verdana" panose="020B0604030504040204" pitchFamily="34" charset="0"/>
                        <a:ea typeface="Verdana" panose="020B060403050404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864973709"/>
                  </a:ext>
                </a:extLst>
              </a:tr>
            </a:tbl>
          </a:graphicData>
        </a:graphic>
      </p:graphicFrame>
      <p:sp>
        <p:nvSpPr>
          <p:cNvPr id="2" name="Rectángulo 1"/>
          <p:cNvSpPr/>
          <p:nvPr/>
        </p:nvSpPr>
        <p:spPr>
          <a:xfrm>
            <a:off x="4239625" y="6429712"/>
            <a:ext cx="3573414" cy="369332"/>
          </a:xfrm>
          <a:prstGeom prst="rect">
            <a:avLst/>
          </a:prstGeom>
        </p:spPr>
        <p:txBody>
          <a:bodyPr wrap="none">
            <a:spAutoFit/>
          </a:bodyPr>
          <a:lstStyle/>
          <a:p>
            <a:r>
              <a:rPr lang="es-ES" i="1" dirty="0">
                <a:solidFill>
                  <a:schemeClr val="accent1">
                    <a:lumMod val="75000"/>
                  </a:schemeClr>
                </a:solidFill>
              </a:rPr>
              <a:t>Fuente: Ministerio de Salud de Chile.</a:t>
            </a:r>
            <a:endParaRPr lang="en-US" i="1" dirty="0">
              <a:solidFill>
                <a:schemeClr val="accent1">
                  <a:lumMod val="75000"/>
                </a:schemeClr>
              </a:solidFill>
            </a:endParaRPr>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821" y="921665"/>
            <a:ext cx="9765020" cy="54206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669573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graphicFrame>
        <p:nvGraphicFramePr>
          <p:cNvPr id="87" name="Google Shape;87;p3"/>
          <p:cNvGraphicFramePr/>
          <p:nvPr/>
        </p:nvGraphicFramePr>
        <p:xfrm>
          <a:off x="541867" y="415261"/>
          <a:ext cx="11108275" cy="426730"/>
        </p:xfrm>
        <a:graphic>
          <a:graphicData uri="http://schemas.openxmlformats.org/drawingml/2006/table">
            <a:tbl>
              <a:tblPr firstRow="1" bandRow="1">
                <a:noFill/>
              </a:tblPr>
              <a:tblGrid>
                <a:gridCol w="11108275">
                  <a:extLst>
                    <a:ext uri="{9D8B030D-6E8A-4147-A177-3AD203B41FA5}">
                      <a16:colId xmlns:a16="http://schemas.microsoft.com/office/drawing/2014/main" val="20000"/>
                    </a:ext>
                  </a:extLst>
                </a:gridCol>
              </a:tblGrid>
              <a:tr h="331475">
                <a:tc>
                  <a:txBody>
                    <a:bodyPr/>
                    <a:lstStyle/>
                    <a:p>
                      <a:pPr marL="0" marR="0" lvl="0" indent="0" algn="ctr" rtl="0">
                        <a:lnSpc>
                          <a:spcPct val="100000"/>
                        </a:lnSpc>
                        <a:spcBef>
                          <a:spcPts val="0"/>
                        </a:spcBef>
                        <a:spcAft>
                          <a:spcPts val="0"/>
                        </a:spcAft>
                        <a:buClr>
                          <a:srgbClr val="000000"/>
                        </a:buClr>
                        <a:buSzPts val="2200"/>
                        <a:buFont typeface="Arial"/>
                        <a:buNone/>
                      </a:pPr>
                      <a:r>
                        <a:rPr lang="es-CL" sz="2200" u="none" strike="noStrike" cap="none">
                          <a:solidFill>
                            <a:srgbClr val="366092"/>
                          </a:solidFill>
                          <a:latin typeface="Verdana"/>
                          <a:ea typeface="Verdana"/>
                          <a:cs typeface="Verdana"/>
                          <a:sym typeface="Verdana"/>
                        </a:rPr>
                        <a:t>Paso a paso, nos cuidamos</a:t>
                      </a:r>
                      <a:endParaRPr sz="2200" u="none" strike="noStrike" cap="none">
                        <a:solidFill>
                          <a:srgbClr val="366092"/>
                        </a:solidFill>
                        <a:latin typeface="Verdana"/>
                        <a:ea typeface="Verdana"/>
                        <a:cs typeface="Verdana"/>
                        <a:sym typeface="Verdana"/>
                      </a:endParaRPr>
                    </a:p>
                  </a:txBody>
                  <a:tcPr marL="91450" marR="91450" marT="45725" marB="45725">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7CCE4"/>
                    </a:solidFill>
                  </a:tcPr>
                </a:tc>
                <a:extLst>
                  <a:ext uri="{0D108BD9-81ED-4DB2-BD59-A6C34878D82A}">
                    <a16:rowId xmlns:a16="http://schemas.microsoft.com/office/drawing/2014/main" val="10000"/>
                  </a:ext>
                </a:extLst>
              </a:tr>
            </a:tbl>
          </a:graphicData>
        </a:graphic>
      </p:graphicFrame>
      <p:sp>
        <p:nvSpPr>
          <p:cNvPr id="88" name="Google Shape;88;p3"/>
          <p:cNvSpPr/>
          <p:nvPr/>
        </p:nvSpPr>
        <p:spPr>
          <a:xfrm>
            <a:off x="4309293" y="6292516"/>
            <a:ext cx="357341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CL" sz="1800" b="0" i="1" u="none" strike="noStrike" cap="none">
                <a:solidFill>
                  <a:srgbClr val="366092"/>
                </a:solidFill>
                <a:latin typeface="Calibri"/>
                <a:ea typeface="Calibri"/>
                <a:cs typeface="Calibri"/>
                <a:sym typeface="Calibri"/>
              </a:rPr>
              <a:t>Fuente: Ministerio de Salud de Chile.</a:t>
            </a:r>
            <a:endParaRPr sz="1800" b="0" i="1" u="none" strike="noStrike" cap="none">
              <a:solidFill>
                <a:srgbClr val="366092"/>
              </a:solidFill>
              <a:latin typeface="Calibri"/>
              <a:ea typeface="Calibri"/>
              <a:cs typeface="Calibri"/>
              <a:sym typeface="Calibri"/>
            </a:endParaRPr>
          </a:p>
        </p:txBody>
      </p:sp>
      <p:sp>
        <p:nvSpPr>
          <p:cNvPr id="89" name="Google Shape;89;p3" descr="Centro de Salud Mental C.O.S.A.M. | Dirección de Salud"/>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90" name="Google Shape;90;p3"/>
          <p:cNvPicPr preferRelativeResize="0"/>
          <p:nvPr/>
        </p:nvPicPr>
        <p:blipFill rotWithShape="1">
          <a:blip r:embed="rId3">
            <a:alphaModFix/>
          </a:blip>
          <a:srcRect/>
          <a:stretch/>
        </p:blipFill>
        <p:spPr>
          <a:xfrm>
            <a:off x="2231429" y="2743200"/>
            <a:ext cx="8621299" cy="3497088"/>
          </a:xfrm>
          <a:prstGeom prst="roundRect">
            <a:avLst>
              <a:gd name="adj" fmla="val 8594"/>
            </a:avLst>
          </a:prstGeom>
          <a:solidFill>
            <a:srgbClr val="ECECEC"/>
          </a:solidFill>
          <a:ln>
            <a:noFill/>
          </a:ln>
          <a:effectLst>
            <a:reflection stA="38000" endPos="28000" dist="5000" dir="5400000" sy="-100000" algn="bl" rotWithShape="0"/>
          </a:effectLst>
        </p:spPr>
      </p:pic>
      <p:sp>
        <p:nvSpPr>
          <p:cNvPr id="91" name="Google Shape;91;p3"/>
          <p:cNvSpPr txBox="1">
            <a:spLocks noGrp="1"/>
          </p:cNvSpPr>
          <p:nvPr>
            <p:ph type="body" idx="3"/>
          </p:nvPr>
        </p:nvSpPr>
        <p:spPr>
          <a:xfrm>
            <a:off x="541867" y="954691"/>
            <a:ext cx="11108275" cy="1788509"/>
          </a:xfrm>
          <a:prstGeom prst="rect">
            <a:avLst/>
          </a:prstGeom>
          <a:noFill/>
          <a:ln>
            <a:noFill/>
          </a:ln>
        </p:spPr>
        <p:txBody>
          <a:bodyPr spcFirstLastPara="1" wrap="square" lIns="91425" tIns="45700" rIns="91425" bIns="45700" anchor="t" anchorCtr="0">
            <a:noAutofit/>
          </a:bodyPr>
          <a:lstStyle/>
          <a:p>
            <a:pPr marL="0" indent="0" algn="just">
              <a:lnSpc>
                <a:spcPct val="150000"/>
              </a:lnSpc>
              <a:spcBef>
                <a:spcPts val="0"/>
              </a:spcBef>
              <a:buSzPts val="1400"/>
            </a:pPr>
            <a:r>
              <a:rPr lang="es-CL" sz="1400" b="1" dirty="0" smtClean="0"/>
              <a:t>Estrategia gradual para enfrentar la pandemia según la situación sanitaria de cada zona en particular</a:t>
            </a:r>
            <a:r>
              <a:rPr lang="es-CL" sz="1400" dirty="0" smtClean="0"/>
              <a:t>. </a:t>
            </a:r>
          </a:p>
          <a:p>
            <a:pPr marL="0" indent="0" algn="just">
              <a:lnSpc>
                <a:spcPct val="150000"/>
              </a:lnSpc>
              <a:spcBef>
                <a:spcPts val="0"/>
              </a:spcBef>
              <a:buSzPts val="1400"/>
            </a:pPr>
            <a:r>
              <a:rPr lang="es-MX" sz="1400" dirty="0" smtClean="0"/>
              <a:t>Nos </a:t>
            </a:r>
            <a:r>
              <a:rPr lang="es-MX" sz="1400" dirty="0"/>
              <a:t>indica el orden en el que se levantará cuidadosamente y gradualmente las restricciones </a:t>
            </a:r>
            <a:r>
              <a:rPr lang="es-MX" sz="1400" dirty="0" smtClean="0"/>
              <a:t>sobre las personas, comunidades y las actividades en el contexto de esta Pandemia.</a:t>
            </a:r>
            <a:r>
              <a:rPr lang="es-MX" sz="1200" dirty="0" smtClean="0">
                <a:solidFill>
                  <a:srgbClr val="000000"/>
                </a:solidFill>
                <a:latin typeface="Arial"/>
                <a:cs typeface="Arial"/>
                <a:sym typeface="Arial"/>
              </a:rPr>
              <a:t> </a:t>
            </a:r>
            <a:r>
              <a:rPr lang="es-CL" sz="1400" dirty="0" smtClean="0"/>
              <a:t>Se trata de </a:t>
            </a:r>
            <a:r>
              <a:rPr lang="es-CL" sz="1400" b="1" dirty="0" smtClean="0"/>
              <a:t>5 pasos graduales,</a:t>
            </a:r>
            <a:r>
              <a:rPr lang="es-CL" sz="1400" dirty="0" smtClean="0"/>
              <a:t> </a:t>
            </a:r>
            <a:r>
              <a:rPr lang="es-MX" sz="1400" dirty="0"/>
              <a:t>e</a:t>
            </a:r>
            <a:r>
              <a:rPr lang="es-MX" sz="1400" dirty="0" smtClean="0"/>
              <a:t>l </a:t>
            </a:r>
            <a:r>
              <a:rPr lang="es-MX" sz="1400" b="1" dirty="0"/>
              <a:t>avance o retroceso </a:t>
            </a:r>
            <a:r>
              <a:rPr lang="es-MX" sz="1400" dirty="0"/>
              <a:t>será siempre de manera </a:t>
            </a:r>
            <a:r>
              <a:rPr lang="es-MX" sz="1400" b="1" dirty="0"/>
              <a:t>gradual</a:t>
            </a:r>
            <a:r>
              <a:rPr lang="es-MX" sz="1400" dirty="0"/>
              <a:t>; y para pasar desde una etapa a otra, las regiones y comunas del país tendrán que cumplir determinados </a:t>
            </a:r>
            <a:r>
              <a:rPr lang="es-MX" sz="1400" b="1" dirty="0"/>
              <a:t>criterios </a:t>
            </a:r>
            <a:r>
              <a:rPr lang="es-MX" sz="1400" b="1" dirty="0" smtClean="0"/>
              <a:t>sanitarios que</a:t>
            </a:r>
            <a:r>
              <a:rPr lang="es-MX" sz="1200" dirty="0" smtClean="0">
                <a:solidFill>
                  <a:srgbClr val="000000"/>
                </a:solidFill>
                <a:latin typeface="Arial"/>
                <a:cs typeface="Arial"/>
                <a:sym typeface="Arial"/>
              </a:rPr>
              <a:t> </a:t>
            </a:r>
            <a:r>
              <a:rPr lang="es-CL" sz="1400" b="1" dirty="0" smtClean="0"/>
              <a:t>está sujeto a indicadores epidemiológicos, red asistencial y trazabilidad</a:t>
            </a:r>
            <a:r>
              <a:rPr lang="es-CL" sz="1400" dirty="0" smtClean="0"/>
              <a:t>.</a:t>
            </a:r>
            <a:endParaRPr sz="1400" dirty="0"/>
          </a:p>
        </p:txBody>
      </p:sp>
    </p:spTree>
    <p:extLst>
      <p:ext uri="{BB962C8B-B14F-4D97-AF65-F5344CB8AC3E}">
        <p14:creationId xmlns:p14="http://schemas.microsoft.com/office/powerpoint/2010/main" val="14366751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4"/>
          <p:cNvSpPr txBox="1">
            <a:spLocks noGrp="1"/>
          </p:cNvSpPr>
          <p:nvPr>
            <p:ph type="body" idx="3"/>
          </p:nvPr>
        </p:nvSpPr>
        <p:spPr>
          <a:xfrm>
            <a:off x="689810" y="2131330"/>
            <a:ext cx="5710990" cy="2330475"/>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340"/>
              </a:spcBef>
              <a:spcAft>
                <a:spcPts val="0"/>
              </a:spcAft>
              <a:buClr>
                <a:schemeClr val="accent1"/>
              </a:buClr>
              <a:buSzPts val="1700"/>
              <a:buNone/>
            </a:pPr>
            <a:r>
              <a:rPr lang="es-CL" sz="1700" dirty="0" smtClean="0"/>
              <a:t>Para </a:t>
            </a:r>
            <a:r>
              <a:rPr lang="es-CL" sz="1700" dirty="0"/>
              <a:t>dar un paso se tienen que cumplir ciertas condiciones:</a:t>
            </a:r>
            <a:endParaRPr dirty="0"/>
          </a:p>
          <a:p>
            <a:pPr marL="0" lvl="0" indent="0" algn="just" rtl="0">
              <a:lnSpc>
                <a:spcPct val="100000"/>
              </a:lnSpc>
              <a:spcBef>
                <a:spcPts val="340"/>
              </a:spcBef>
              <a:spcAft>
                <a:spcPts val="0"/>
              </a:spcAft>
              <a:buClr>
                <a:schemeClr val="accent1"/>
              </a:buClr>
              <a:buSzPts val="1700"/>
              <a:buNone/>
            </a:pPr>
            <a:endParaRPr sz="1700" b="1" dirty="0"/>
          </a:p>
          <a:p>
            <a:pPr marL="285750" lvl="0" indent="-285750" algn="just" rtl="0">
              <a:lnSpc>
                <a:spcPct val="100000"/>
              </a:lnSpc>
              <a:spcBef>
                <a:spcPts val="360"/>
              </a:spcBef>
              <a:spcAft>
                <a:spcPts val="0"/>
              </a:spcAft>
              <a:buClr>
                <a:schemeClr val="accent1"/>
              </a:buClr>
              <a:buSzPts val="1800"/>
              <a:buFont typeface="Noto Sans Symbols"/>
              <a:buChar char="✔"/>
            </a:pPr>
            <a:r>
              <a:rPr lang="es-CL" b="1" dirty="0"/>
              <a:t>Indicadores epidemiológicos.</a:t>
            </a:r>
            <a:endParaRPr dirty="0"/>
          </a:p>
          <a:p>
            <a:pPr marL="285750" lvl="0" indent="-285750" algn="just" rtl="0">
              <a:lnSpc>
                <a:spcPct val="100000"/>
              </a:lnSpc>
              <a:spcBef>
                <a:spcPts val="360"/>
              </a:spcBef>
              <a:spcAft>
                <a:spcPts val="0"/>
              </a:spcAft>
              <a:buClr>
                <a:schemeClr val="accent1"/>
              </a:buClr>
              <a:buSzPts val="1800"/>
              <a:buFont typeface="Noto Sans Symbols"/>
              <a:buChar char="✔"/>
            </a:pPr>
            <a:r>
              <a:rPr lang="es-CL" b="1" dirty="0"/>
              <a:t>Estado y capacidad de la Red asistencial.</a:t>
            </a:r>
            <a:endParaRPr dirty="0"/>
          </a:p>
          <a:p>
            <a:pPr marL="285750" lvl="0" indent="-285750" algn="just" rtl="0">
              <a:lnSpc>
                <a:spcPct val="100000"/>
              </a:lnSpc>
              <a:spcBef>
                <a:spcPts val="360"/>
              </a:spcBef>
              <a:spcAft>
                <a:spcPts val="0"/>
              </a:spcAft>
              <a:buClr>
                <a:schemeClr val="accent1"/>
              </a:buClr>
              <a:buSzPts val="1800"/>
              <a:buFont typeface="Noto Sans Symbols"/>
              <a:buChar char="✔"/>
            </a:pPr>
            <a:r>
              <a:rPr lang="es-CL" b="1" dirty="0" smtClean="0"/>
              <a:t>Trazabilidad</a:t>
            </a:r>
            <a:r>
              <a:rPr lang="es-CL" b="1" dirty="0"/>
              <a:t>.</a:t>
            </a:r>
            <a:endParaRPr dirty="0"/>
          </a:p>
          <a:p>
            <a:pPr marL="0" lvl="0" indent="0" algn="just" rtl="0">
              <a:lnSpc>
                <a:spcPct val="100000"/>
              </a:lnSpc>
              <a:spcBef>
                <a:spcPts val="360"/>
              </a:spcBef>
              <a:spcAft>
                <a:spcPts val="0"/>
              </a:spcAft>
              <a:buClr>
                <a:schemeClr val="accent1"/>
              </a:buClr>
              <a:buSzPts val="1800"/>
              <a:buNone/>
            </a:pPr>
            <a:endParaRPr dirty="0"/>
          </a:p>
        </p:txBody>
      </p:sp>
      <p:graphicFrame>
        <p:nvGraphicFramePr>
          <p:cNvPr id="98" name="Google Shape;98;p4"/>
          <p:cNvGraphicFramePr/>
          <p:nvPr/>
        </p:nvGraphicFramePr>
        <p:xfrm>
          <a:off x="526863" y="527976"/>
          <a:ext cx="11108275" cy="409025"/>
        </p:xfrm>
        <a:graphic>
          <a:graphicData uri="http://schemas.openxmlformats.org/drawingml/2006/table">
            <a:tbl>
              <a:tblPr firstRow="1" bandRow="1">
                <a:noFill/>
              </a:tblPr>
              <a:tblGrid>
                <a:gridCol w="11108275">
                  <a:extLst>
                    <a:ext uri="{9D8B030D-6E8A-4147-A177-3AD203B41FA5}">
                      <a16:colId xmlns:a16="http://schemas.microsoft.com/office/drawing/2014/main" val="20000"/>
                    </a:ext>
                  </a:extLst>
                </a:gridCol>
              </a:tblGrid>
              <a:tr h="409025">
                <a:tc>
                  <a:txBody>
                    <a:bodyPr/>
                    <a:lstStyle/>
                    <a:p>
                      <a:pPr marL="0" marR="0" lvl="0" indent="0" algn="ctr" rtl="0">
                        <a:lnSpc>
                          <a:spcPct val="100000"/>
                        </a:lnSpc>
                        <a:spcBef>
                          <a:spcPts val="0"/>
                        </a:spcBef>
                        <a:spcAft>
                          <a:spcPts val="0"/>
                        </a:spcAft>
                        <a:buClr>
                          <a:srgbClr val="000000"/>
                        </a:buClr>
                        <a:buSzPts val="1800"/>
                        <a:buFont typeface="Arial"/>
                        <a:buNone/>
                      </a:pPr>
                      <a:r>
                        <a:rPr lang="es-CL" sz="1800" u="none" strike="noStrike" cap="none">
                          <a:solidFill>
                            <a:srgbClr val="17365D"/>
                          </a:solidFill>
                          <a:latin typeface="Verdana"/>
                          <a:ea typeface="Verdana"/>
                          <a:cs typeface="Verdana"/>
                          <a:sym typeface="Verdana"/>
                        </a:rPr>
                        <a:t>CRITERIOS PARA AVANZAR/RETROCEDER</a:t>
                      </a:r>
                      <a:endParaRPr sz="1800" u="none" strike="noStrike" cap="none">
                        <a:solidFill>
                          <a:srgbClr val="17365D"/>
                        </a:solidFill>
                        <a:latin typeface="Verdana"/>
                        <a:ea typeface="Verdana"/>
                        <a:cs typeface="Verdana"/>
                        <a:sym typeface="Verdana"/>
                      </a:endParaRPr>
                    </a:p>
                  </a:txBody>
                  <a:tcPr marL="91450" marR="91450" marT="45725" marB="45725">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7CCE4"/>
                    </a:solidFill>
                  </a:tcPr>
                </a:tc>
                <a:extLst>
                  <a:ext uri="{0D108BD9-81ED-4DB2-BD59-A6C34878D82A}">
                    <a16:rowId xmlns:a16="http://schemas.microsoft.com/office/drawing/2014/main" val="10000"/>
                  </a:ext>
                </a:extLst>
              </a:tr>
            </a:tbl>
          </a:graphicData>
        </a:graphic>
      </p:graphicFrame>
      <p:sp>
        <p:nvSpPr>
          <p:cNvPr id="99" name="Google Shape;99;p4"/>
          <p:cNvSpPr txBox="1"/>
          <p:nvPr/>
        </p:nvSpPr>
        <p:spPr>
          <a:xfrm>
            <a:off x="7175305" y="2817979"/>
            <a:ext cx="4155099" cy="1754326"/>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s-CL" sz="1800" b="1" i="0" u="none" strike="noStrike" cap="none">
                <a:solidFill>
                  <a:schemeClr val="lt1"/>
                </a:solidFill>
                <a:latin typeface="Verdana"/>
                <a:ea typeface="Verdana"/>
                <a:cs typeface="Verdana"/>
                <a:sym typeface="Verdana"/>
              </a:rPr>
              <a:t>Cada comuna debe mantener el cumplimiento de los indicadores alcanzados, por al menos 2 semanas, antes de poder pasar a la siguiente etapa. </a:t>
            </a:r>
            <a:endParaRPr sz="1800" b="1" i="0" u="none" strike="noStrike" cap="none">
              <a:solidFill>
                <a:schemeClr val="lt1"/>
              </a:solidFill>
              <a:latin typeface="Verdana"/>
              <a:ea typeface="Verdana"/>
              <a:cs typeface="Verdana"/>
              <a:sym typeface="Verdana"/>
            </a:endParaRPr>
          </a:p>
        </p:txBody>
      </p:sp>
      <p:pic>
        <p:nvPicPr>
          <p:cNvPr id="100" name="Google Shape;100;p4"/>
          <p:cNvPicPr preferRelativeResize="0"/>
          <p:nvPr/>
        </p:nvPicPr>
        <p:blipFill rotWithShape="1">
          <a:blip r:embed="rId3">
            <a:alphaModFix/>
          </a:blip>
          <a:srcRect/>
          <a:stretch/>
        </p:blipFill>
        <p:spPr>
          <a:xfrm>
            <a:off x="7247608" y="1454890"/>
            <a:ext cx="1695243" cy="1066004"/>
          </a:xfrm>
          <a:prstGeom prst="rect">
            <a:avLst/>
          </a:prstGeom>
          <a:noFill/>
          <a:ln>
            <a:noFill/>
          </a:ln>
        </p:spPr>
      </p:pic>
      <p:pic>
        <p:nvPicPr>
          <p:cNvPr id="101" name="Google Shape;101;p4"/>
          <p:cNvPicPr preferRelativeResize="0"/>
          <p:nvPr/>
        </p:nvPicPr>
        <p:blipFill rotWithShape="1">
          <a:blip r:embed="rId4">
            <a:alphaModFix/>
          </a:blip>
          <a:srcRect/>
          <a:stretch/>
        </p:blipFill>
        <p:spPr>
          <a:xfrm>
            <a:off x="9147250" y="1361063"/>
            <a:ext cx="2016945" cy="1279357"/>
          </a:xfrm>
          <a:prstGeom prst="rect">
            <a:avLst/>
          </a:prstGeom>
          <a:noFill/>
          <a:ln>
            <a:noFill/>
          </a:ln>
        </p:spPr>
      </p:pic>
      <p:sp>
        <p:nvSpPr>
          <p:cNvPr id="102" name="Google Shape;102;p4"/>
          <p:cNvSpPr txBox="1"/>
          <p:nvPr/>
        </p:nvSpPr>
        <p:spPr>
          <a:xfrm>
            <a:off x="737912" y="5055330"/>
            <a:ext cx="10807815" cy="87716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700"/>
              <a:buFont typeface="Arial"/>
              <a:buNone/>
            </a:pPr>
            <a:r>
              <a:rPr lang="es-CL" sz="1700" b="0" i="0" u="none" strike="noStrike" cap="none">
                <a:solidFill>
                  <a:srgbClr val="4F81BD"/>
                </a:solidFill>
                <a:latin typeface="Verdana"/>
                <a:ea typeface="Verdana"/>
                <a:cs typeface="Verdana"/>
                <a:sym typeface="Verdana"/>
              </a:rPr>
              <a:t>*Si los </a:t>
            </a:r>
            <a:r>
              <a:rPr lang="es-CL" sz="1700" b="1" i="0" u="none" strike="noStrike" cap="none">
                <a:solidFill>
                  <a:srgbClr val="4F81BD"/>
                </a:solidFill>
                <a:latin typeface="Verdana"/>
                <a:ea typeface="Verdana"/>
                <a:cs typeface="Verdana"/>
                <a:sym typeface="Verdana"/>
              </a:rPr>
              <a:t>indicadores mejoran</a:t>
            </a:r>
            <a:r>
              <a:rPr lang="es-CL" sz="1700" b="0" i="0" u="none" strike="noStrike" cap="none">
                <a:solidFill>
                  <a:srgbClr val="4F81BD"/>
                </a:solidFill>
                <a:latin typeface="Verdana"/>
                <a:ea typeface="Verdana"/>
                <a:cs typeface="Verdana"/>
                <a:sym typeface="Verdana"/>
              </a:rPr>
              <a:t>, la comuna podrá dar el </a:t>
            </a:r>
            <a:r>
              <a:rPr lang="es-CL" sz="1700" b="1" i="0" u="none" strike="noStrike" cap="none">
                <a:solidFill>
                  <a:srgbClr val="4F81BD"/>
                </a:solidFill>
                <a:latin typeface="Verdana"/>
                <a:ea typeface="Verdana"/>
                <a:cs typeface="Verdana"/>
                <a:sym typeface="Verdana"/>
              </a:rPr>
              <a:t>paso siguiente</a:t>
            </a:r>
            <a:r>
              <a:rPr lang="es-CL" sz="1700" b="0" i="0" u="none" strike="noStrike" cap="none">
                <a:solidFill>
                  <a:srgbClr val="4F81BD"/>
                </a:solidFill>
                <a:latin typeface="Verdana"/>
                <a:ea typeface="Verdana"/>
                <a:cs typeface="Verdana"/>
                <a:sym typeface="Verdana"/>
              </a:rPr>
              <a:t>; si los </a:t>
            </a:r>
            <a:r>
              <a:rPr lang="es-CL" sz="1700" b="1" i="0" u="none" strike="noStrike" cap="none">
                <a:solidFill>
                  <a:srgbClr val="4F81BD"/>
                </a:solidFill>
                <a:latin typeface="Verdana"/>
                <a:ea typeface="Verdana"/>
                <a:cs typeface="Verdana"/>
                <a:sym typeface="Verdana"/>
              </a:rPr>
              <a:t>indicadores empeoran</a:t>
            </a:r>
            <a:r>
              <a:rPr lang="es-CL" sz="1700" b="0" i="0" u="none" strike="noStrike" cap="none">
                <a:solidFill>
                  <a:srgbClr val="4F81BD"/>
                </a:solidFill>
                <a:latin typeface="Verdana"/>
                <a:ea typeface="Verdana"/>
                <a:cs typeface="Verdana"/>
                <a:sym typeface="Verdana"/>
              </a:rPr>
              <a:t>, la </a:t>
            </a:r>
            <a:r>
              <a:rPr lang="es-CL" sz="1700" b="1" i="0" u="none" strike="noStrike" cap="none">
                <a:solidFill>
                  <a:srgbClr val="4F81BD"/>
                </a:solidFill>
                <a:latin typeface="Verdana"/>
                <a:ea typeface="Verdana"/>
                <a:cs typeface="Verdana"/>
                <a:sym typeface="Verdana"/>
              </a:rPr>
              <a:t>comuna retrocederá al paso anterior.</a:t>
            </a:r>
            <a:r>
              <a:rPr lang="es-CL" sz="1700" b="0" i="0" u="none" strike="noStrike" cap="none">
                <a:solidFill>
                  <a:srgbClr val="4F81BD"/>
                </a:solidFill>
                <a:latin typeface="Verdana"/>
                <a:ea typeface="Verdana"/>
                <a:cs typeface="Verdana"/>
                <a:sym typeface="Verdana"/>
              </a:rPr>
              <a:t> La decisión de cambio de etapa de una comuna la determina la autoridad sanitaria.</a:t>
            </a:r>
            <a:endParaRPr sz="1700" b="1" i="0" u="none" strike="noStrike" cap="none">
              <a:solidFill>
                <a:srgbClr val="4F81BD"/>
              </a:solidFill>
              <a:latin typeface="Verdana"/>
              <a:ea typeface="Verdana"/>
              <a:cs typeface="Verdana"/>
              <a:sym typeface="Verdana"/>
            </a:endParaRPr>
          </a:p>
        </p:txBody>
      </p:sp>
      <p:sp>
        <p:nvSpPr>
          <p:cNvPr id="103" name="Google Shape;103;p4"/>
          <p:cNvSpPr/>
          <p:nvPr/>
        </p:nvSpPr>
        <p:spPr>
          <a:xfrm>
            <a:off x="6503766" y="2086077"/>
            <a:ext cx="568573" cy="2420983"/>
          </a:xfrm>
          <a:prstGeom prst="rightBrace">
            <a:avLst>
              <a:gd name="adj1" fmla="val 8333"/>
              <a:gd name="adj2" fmla="val 50000"/>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4" name="Google Shape;104;p4"/>
          <p:cNvSpPr/>
          <p:nvPr/>
        </p:nvSpPr>
        <p:spPr>
          <a:xfrm>
            <a:off x="4244835" y="6468036"/>
            <a:ext cx="457048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CL" sz="1400" b="0" i="1" u="none" strike="noStrike" cap="none">
                <a:solidFill>
                  <a:schemeClr val="accent1"/>
                </a:solidFill>
                <a:latin typeface="Verdana"/>
                <a:ea typeface="Verdana"/>
                <a:cs typeface="Verdana"/>
                <a:sym typeface="Verdana"/>
              </a:rPr>
              <a:t>Fuente: Ministerio de Salud y Gobierno de Chile.</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188254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graphicFrame>
        <p:nvGraphicFramePr>
          <p:cNvPr id="109" name="Google Shape;109;p5"/>
          <p:cNvGraphicFramePr/>
          <p:nvPr/>
        </p:nvGraphicFramePr>
        <p:xfrm>
          <a:off x="541867" y="420624"/>
          <a:ext cx="11108275" cy="411475"/>
        </p:xfrm>
        <a:graphic>
          <a:graphicData uri="http://schemas.openxmlformats.org/drawingml/2006/table">
            <a:tbl>
              <a:tblPr firstRow="1" bandRow="1">
                <a:noFill/>
              </a:tblPr>
              <a:tblGrid>
                <a:gridCol w="11108275">
                  <a:extLst>
                    <a:ext uri="{9D8B030D-6E8A-4147-A177-3AD203B41FA5}">
                      <a16:colId xmlns:a16="http://schemas.microsoft.com/office/drawing/2014/main" val="20000"/>
                    </a:ext>
                  </a:extLst>
                </a:gridCol>
              </a:tblGrid>
              <a:tr h="411475">
                <a:tc>
                  <a:txBody>
                    <a:bodyPr/>
                    <a:lstStyle/>
                    <a:p>
                      <a:pPr marL="0" marR="0" lvl="0" indent="0" algn="ctr" rtl="0">
                        <a:lnSpc>
                          <a:spcPct val="100000"/>
                        </a:lnSpc>
                        <a:spcBef>
                          <a:spcPts val="0"/>
                        </a:spcBef>
                        <a:spcAft>
                          <a:spcPts val="0"/>
                        </a:spcAft>
                        <a:buClr>
                          <a:srgbClr val="000000"/>
                        </a:buClr>
                        <a:buSzPts val="1800"/>
                        <a:buFont typeface="Arial"/>
                        <a:buNone/>
                      </a:pPr>
                      <a:r>
                        <a:rPr lang="es-CL" sz="1800" u="none" strike="noStrike" cap="none">
                          <a:solidFill>
                            <a:srgbClr val="17365D"/>
                          </a:solidFill>
                          <a:latin typeface="Verdana"/>
                          <a:ea typeface="Verdana"/>
                          <a:cs typeface="Verdana"/>
                          <a:sym typeface="Verdana"/>
                        </a:rPr>
                        <a:t>CRITERIOS PARA AVANZAR/RETROCEDER</a:t>
                      </a:r>
                      <a:endParaRPr sz="1800" u="none" strike="noStrike" cap="none">
                        <a:solidFill>
                          <a:srgbClr val="17365D"/>
                        </a:solidFill>
                        <a:latin typeface="Verdana"/>
                        <a:ea typeface="Verdana"/>
                        <a:cs typeface="Verdana"/>
                        <a:sym typeface="Verdana"/>
                      </a:endParaRPr>
                    </a:p>
                  </a:txBody>
                  <a:tcPr marL="91450" marR="91450" marT="45725" marB="45725">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7CCE4"/>
                    </a:solidFill>
                  </a:tcPr>
                </a:tc>
                <a:extLst>
                  <a:ext uri="{0D108BD9-81ED-4DB2-BD59-A6C34878D82A}">
                    <a16:rowId xmlns:a16="http://schemas.microsoft.com/office/drawing/2014/main" val="10000"/>
                  </a:ext>
                </a:extLst>
              </a:tr>
            </a:tbl>
          </a:graphicData>
        </a:graphic>
      </p:graphicFrame>
      <p:pic>
        <p:nvPicPr>
          <p:cNvPr id="111" name="Google Shape;111;p5" descr="Imágenes de Uci | Vectores, fotos de stock y PSD gratuitos"/>
          <p:cNvPicPr preferRelativeResize="0"/>
          <p:nvPr/>
        </p:nvPicPr>
        <p:blipFill rotWithShape="1">
          <a:blip r:embed="rId3">
            <a:alphaModFix/>
          </a:blip>
          <a:srcRect/>
          <a:stretch/>
        </p:blipFill>
        <p:spPr>
          <a:xfrm>
            <a:off x="9784073" y="1335467"/>
            <a:ext cx="1455427" cy="1455427"/>
          </a:xfrm>
          <a:prstGeom prst="roundRect">
            <a:avLst>
              <a:gd name="adj" fmla="val 8594"/>
            </a:avLst>
          </a:prstGeom>
          <a:solidFill>
            <a:srgbClr val="ECECEC"/>
          </a:solidFill>
          <a:ln>
            <a:noFill/>
          </a:ln>
          <a:effectLst>
            <a:reflection stA="38000" endPos="28000" dist="5000" dir="5400000" sy="-100000" algn="bl" rotWithShape="0"/>
          </a:effectLst>
        </p:spPr>
      </p:pic>
      <p:pic>
        <p:nvPicPr>
          <p:cNvPr id="112" name="Google Shape;112;p5"/>
          <p:cNvPicPr preferRelativeResize="0"/>
          <p:nvPr/>
        </p:nvPicPr>
        <p:blipFill rotWithShape="1">
          <a:blip r:embed="rId4">
            <a:alphaModFix/>
          </a:blip>
          <a:srcRect/>
          <a:stretch/>
        </p:blipFill>
        <p:spPr>
          <a:xfrm>
            <a:off x="9784073" y="4828219"/>
            <a:ext cx="1536206" cy="1267325"/>
          </a:xfrm>
          <a:prstGeom prst="rect">
            <a:avLst/>
          </a:prstGeom>
          <a:noFill/>
          <a:ln>
            <a:noFill/>
          </a:ln>
        </p:spPr>
      </p:pic>
      <p:pic>
        <p:nvPicPr>
          <p:cNvPr id="113" name="Google Shape;113;p5"/>
          <p:cNvPicPr preferRelativeResize="0"/>
          <p:nvPr/>
        </p:nvPicPr>
        <p:blipFill rotWithShape="1">
          <a:blip r:embed="rId5">
            <a:alphaModFix/>
          </a:blip>
          <a:srcRect/>
          <a:stretch/>
        </p:blipFill>
        <p:spPr>
          <a:xfrm>
            <a:off x="9784073" y="3157918"/>
            <a:ext cx="1721309" cy="1303277"/>
          </a:xfrm>
          <a:prstGeom prst="rect">
            <a:avLst/>
          </a:prstGeom>
          <a:noFill/>
          <a:ln>
            <a:noFill/>
          </a:ln>
        </p:spPr>
      </p:pic>
      <p:sp>
        <p:nvSpPr>
          <p:cNvPr id="114" name="Google Shape;114;p5"/>
          <p:cNvSpPr/>
          <p:nvPr/>
        </p:nvSpPr>
        <p:spPr>
          <a:xfrm>
            <a:off x="4061955" y="6468036"/>
            <a:ext cx="457048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CL" sz="1400" b="0" i="1" u="none" strike="noStrike" cap="none" dirty="0">
                <a:solidFill>
                  <a:schemeClr val="accent1"/>
                </a:solidFill>
                <a:latin typeface="Verdana"/>
                <a:ea typeface="Verdana"/>
                <a:cs typeface="Verdana"/>
                <a:sym typeface="Verdana"/>
              </a:rPr>
              <a:t>Fuente: Ministerio de Salud y Gobierno de Chile.</a:t>
            </a:r>
            <a:endParaRPr sz="1400" b="0" i="0" u="none" strike="noStrike" cap="none" dirty="0">
              <a:solidFill>
                <a:srgbClr val="000000"/>
              </a:solidFill>
              <a:latin typeface="Arial"/>
              <a:ea typeface="Arial"/>
              <a:cs typeface="Arial"/>
              <a:sym typeface="Arial"/>
            </a:endParaRPr>
          </a:p>
        </p:txBody>
      </p:sp>
      <p:pic>
        <p:nvPicPr>
          <p:cNvPr id="2" name="Imagen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1112" y="1080494"/>
            <a:ext cx="7468437" cy="4935919"/>
          </a:xfrm>
          <a:prstGeom prst="rect">
            <a:avLst/>
          </a:prstGeom>
        </p:spPr>
      </p:pic>
    </p:spTree>
    <p:extLst>
      <p:ext uri="{BB962C8B-B14F-4D97-AF65-F5344CB8AC3E}">
        <p14:creationId xmlns:p14="http://schemas.microsoft.com/office/powerpoint/2010/main" val="3237989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17214" t="15746" r="2142" b="3874"/>
          <a:stretch/>
        </p:blipFill>
        <p:spPr>
          <a:xfrm>
            <a:off x="635726" y="391885"/>
            <a:ext cx="10894422" cy="6108212"/>
          </a:xfrm>
          <a:prstGeom prst="rect">
            <a:avLst/>
          </a:prstGeom>
        </p:spPr>
      </p:pic>
    </p:spTree>
    <p:extLst>
      <p:ext uri="{BB962C8B-B14F-4D97-AF65-F5344CB8AC3E}">
        <p14:creationId xmlns:p14="http://schemas.microsoft.com/office/powerpoint/2010/main" val="4030142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3">
            <a:extLst>
              <a:ext uri="{FF2B5EF4-FFF2-40B4-BE49-F238E27FC236}">
                <a16:creationId xmlns:a16="http://schemas.microsoft.com/office/drawing/2014/main" id="{999D976D-453B-495F-B8B6-7641AD09FAD9}"/>
              </a:ext>
            </a:extLst>
          </p:cNvPr>
          <p:cNvSpPr txBox="1">
            <a:spLocks/>
          </p:cNvSpPr>
          <p:nvPr/>
        </p:nvSpPr>
        <p:spPr>
          <a:xfrm>
            <a:off x="541868" y="265504"/>
            <a:ext cx="11108267" cy="548312"/>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000" b="1" i="0" kern="1200" spc="0">
                <a:solidFill>
                  <a:schemeClr val="accent1"/>
                </a:solidFill>
                <a:latin typeface="Verdan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kumimoji="0" lang="es-ES" sz="2200" b="1" i="0" u="none" strike="noStrike" kern="1200" cap="none" spc="0" normalizeH="0" baseline="0" noProof="0" dirty="0" smtClean="0">
                <a:ln>
                  <a:noFill/>
                </a:ln>
                <a:effectLst/>
                <a:uLnTx/>
                <a:uFillTx/>
                <a:latin typeface="Verdana"/>
                <a:ea typeface="+mn-ea"/>
                <a:cs typeface="+mn-cs"/>
              </a:rPr>
              <a:t>ANTECEDENTES GENERALES: </a:t>
            </a:r>
            <a:r>
              <a:rPr lang="es-CL" sz="2400" dirty="0" smtClean="0">
                <a:latin typeface="Verdana" panose="020B0604030504040204" pitchFamily="34" charset="0"/>
                <a:ea typeface="Verdana" panose="020B0604030504040204" pitchFamily="34" charset="0"/>
              </a:rPr>
              <a:t>Hitos Claves En Chile Y El Mundo</a:t>
            </a:r>
          </a:p>
          <a:p>
            <a:pPr marR="0" lvl="0" algn="l" defTabSz="457200" rtl="0" eaLnBrk="1" fontAlgn="auto" latinLnBrk="0" hangingPunct="1">
              <a:lnSpc>
                <a:spcPct val="100000"/>
              </a:lnSpc>
              <a:spcBef>
                <a:spcPct val="20000"/>
              </a:spcBef>
              <a:spcAft>
                <a:spcPts val="0"/>
              </a:spcAft>
              <a:buClrTx/>
              <a:buSzTx/>
              <a:tabLst/>
              <a:defRPr/>
            </a:pPr>
            <a:endParaRPr kumimoji="0" lang="es-ES" sz="2200" b="1" i="0" u="none" strike="noStrike" kern="1200" cap="none" spc="0" normalizeH="0" baseline="0" noProof="0" dirty="0">
              <a:ln>
                <a:noFill/>
              </a:ln>
              <a:solidFill>
                <a:srgbClr val="4F81BD"/>
              </a:solidFill>
              <a:effectLst/>
              <a:uLnTx/>
              <a:uFillTx/>
              <a:latin typeface="Verdana"/>
              <a:ea typeface="+mn-ea"/>
              <a:cs typeface="+mn-cs"/>
            </a:endParaRPr>
          </a:p>
        </p:txBody>
      </p:sp>
      <p:sp>
        <p:nvSpPr>
          <p:cNvPr id="7" name="Content Placeholder 13">
            <a:extLst>
              <a:ext uri="{FF2B5EF4-FFF2-40B4-BE49-F238E27FC236}">
                <a16:creationId xmlns:a16="http://schemas.microsoft.com/office/drawing/2014/main" id="{22C36FC7-0625-4734-B876-50F22589EF41}"/>
              </a:ext>
            </a:extLst>
          </p:cNvPr>
          <p:cNvSpPr txBox="1">
            <a:spLocks/>
          </p:cNvSpPr>
          <p:nvPr/>
        </p:nvSpPr>
        <p:spPr>
          <a:xfrm>
            <a:off x="4100031" y="6544879"/>
            <a:ext cx="3855249" cy="313121"/>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000" b="1" i="0" kern="1200" spc="0">
                <a:solidFill>
                  <a:schemeClr val="accent1"/>
                </a:solidFill>
                <a:latin typeface="Verdan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sz="1400" i="1" dirty="0">
                <a:solidFill>
                  <a:schemeClr val="accent1">
                    <a:lumMod val="75000"/>
                  </a:schemeClr>
                </a:solidFill>
              </a:rPr>
              <a:t>Fuente: Ministerio de Salud de Chile</a:t>
            </a:r>
            <a:r>
              <a:rPr lang="es-ES" sz="1400" i="1" dirty="0">
                <a:solidFill>
                  <a:schemeClr val="bg1">
                    <a:lumMod val="50000"/>
                  </a:schemeClr>
                </a:solidFill>
              </a:rPr>
              <a:t>.</a:t>
            </a:r>
            <a:endParaRPr lang="en-US" sz="1400" i="1" dirty="0">
              <a:solidFill>
                <a:schemeClr val="bg1">
                  <a:lumMod val="50000"/>
                </a:schemeClr>
              </a:solidFill>
            </a:endParaRP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3592605391"/>
              </p:ext>
            </p:extLst>
          </p:nvPr>
        </p:nvGraphicFramePr>
        <p:xfrm>
          <a:off x="192023" y="999428"/>
          <a:ext cx="11804903" cy="6282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a 8"/>
          <p:cNvGraphicFramePr/>
          <p:nvPr>
            <p:extLst>
              <p:ext uri="{D42A27DB-BD31-4B8C-83A1-F6EECF244321}">
                <p14:modId xmlns:p14="http://schemas.microsoft.com/office/powerpoint/2010/main" val="70277842"/>
              </p:ext>
            </p:extLst>
          </p:nvPr>
        </p:nvGraphicFramePr>
        <p:xfrm>
          <a:off x="192024" y="1627632"/>
          <a:ext cx="11804903" cy="491724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0542754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17786" t="12317" r="2070" b="5269"/>
          <a:stretch/>
        </p:blipFill>
        <p:spPr>
          <a:xfrm>
            <a:off x="1541418" y="592183"/>
            <a:ext cx="9884228" cy="5717348"/>
          </a:xfrm>
          <a:prstGeom prst="rect">
            <a:avLst/>
          </a:prstGeom>
        </p:spPr>
      </p:pic>
    </p:spTree>
    <p:extLst>
      <p:ext uri="{BB962C8B-B14F-4D97-AF65-F5344CB8AC3E}">
        <p14:creationId xmlns:p14="http://schemas.microsoft.com/office/powerpoint/2010/main" val="13378005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contenido"/>
          <p:cNvSpPr>
            <a:spLocks noGrp="1"/>
          </p:cNvSpPr>
          <p:nvPr>
            <p:ph sz="quarter" idx="11"/>
          </p:nvPr>
        </p:nvSpPr>
        <p:spPr>
          <a:xfrm>
            <a:off x="4711700" y="2666993"/>
            <a:ext cx="5956300" cy="1027545"/>
          </a:xfrm>
        </p:spPr>
        <p:txBody>
          <a:bodyPr anchor="ctr"/>
          <a:lstStyle/>
          <a:p>
            <a:r>
              <a:rPr lang="es-ES_tradnl" sz="4400" dirty="0"/>
              <a:t>Gracias</a:t>
            </a:r>
            <a:endParaRPr lang="es-CL" sz="4400" dirty="0"/>
          </a:p>
        </p:txBody>
      </p:sp>
      <p:sp>
        <p:nvSpPr>
          <p:cNvPr id="3" name="Rectángulo 2"/>
          <p:cNvSpPr/>
          <p:nvPr/>
        </p:nvSpPr>
        <p:spPr>
          <a:xfrm>
            <a:off x="3048000" y="5595750"/>
            <a:ext cx="6096000" cy="498598"/>
          </a:xfrm>
          <a:prstGeom prst="rect">
            <a:avLst/>
          </a:prstGeom>
        </p:spPr>
        <p:txBody>
          <a:bodyPr>
            <a:spAutoFit/>
          </a:bodyPr>
          <a:lstStyle/>
          <a:p>
            <a:pPr lvl="0" algn="ctr">
              <a:spcBef>
                <a:spcPct val="20000"/>
              </a:spcBef>
            </a:pPr>
            <a:r>
              <a:rPr lang="es-ES" sz="1200" b="1" dirty="0">
                <a:solidFill>
                  <a:srgbClr val="4F81BD"/>
                </a:solidFill>
                <a:latin typeface="Verdana"/>
                <a:cs typeface="Verdana"/>
              </a:rPr>
              <a:t>Departamento de Promoción de la Salud y Participación Ciudadana</a:t>
            </a:r>
          </a:p>
          <a:p>
            <a:pPr lvl="0" algn="ctr">
              <a:spcBef>
                <a:spcPct val="20000"/>
              </a:spcBef>
            </a:pPr>
            <a:r>
              <a:rPr lang="es-ES" sz="1200" b="1" dirty="0">
                <a:solidFill>
                  <a:srgbClr val="4F81BD"/>
                </a:solidFill>
                <a:latin typeface="Verdana"/>
                <a:cs typeface="Verdana"/>
              </a:rPr>
              <a:t>SEREMI de Salud Bio Bio.</a:t>
            </a:r>
          </a:p>
        </p:txBody>
      </p:sp>
      <p:sp>
        <p:nvSpPr>
          <p:cNvPr id="2" name="Rectángulo 1"/>
          <p:cNvSpPr/>
          <p:nvPr/>
        </p:nvSpPr>
        <p:spPr>
          <a:xfrm>
            <a:off x="5977217" y="3244334"/>
            <a:ext cx="237566" cy="369332"/>
          </a:xfrm>
          <a:prstGeom prst="rect">
            <a:avLst/>
          </a:prstGeom>
        </p:spPr>
        <p:txBody>
          <a:bodyPr wrap="none">
            <a:spAutoFit/>
          </a:bodyPr>
          <a:lstStyle/>
          <a:p>
            <a:r>
              <a:rPr lang="es-CL" dirty="0"/>
              <a:t> </a:t>
            </a:r>
          </a:p>
        </p:txBody>
      </p:sp>
    </p:spTree>
    <p:extLst>
      <p:ext uri="{BB962C8B-B14F-4D97-AF65-F5344CB8AC3E}">
        <p14:creationId xmlns:p14="http://schemas.microsoft.com/office/powerpoint/2010/main" val="2150061632"/>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quarter" idx="12"/>
          </p:nvPr>
        </p:nvSpPr>
        <p:spPr>
          <a:xfrm>
            <a:off x="541867" y="319221"/>
            <a:ext cx="11108267" cy="747580"/>
          </a:xfrm>
          <a:solidFill>
            <a:srgbClr val="FFFF00"/>
          </a:solidFill>
        </p:spPr>
        <p:txBody>
          <a:bodyPr/>
          <a:lstStyle/>
          <a:p>
            <a:pPr algn="ctr"/>
            <a:r>
              <a:rPr lang="es-CL" dirty="0" smtClean="0"/>
              <a:t>En </a:t>
            </a:r>
            <a:r>
              <a:rPr lang="es-CL" dirty="0"/>
              <a:t>la región del Biobío, al 01 de marzo de 2021 se confirmó un total de 73.946 casos de COVID-19, 403 casos más que el reporte anterior. </a:t>
            </a:r>
          </a:p>
          <a:p>
            <a:endParaRPr lang="es-CL" dirty="0"/>
          </a:p>
        </p:txBody>
      </p:sp>
      <p:pic>
        <p:nvPicPr>
          <p:cNvPr id="5" name="Google Shape;197;p15"/>
          <p:cNvPicPr preferRelativeResize="0"/>
          <p:nvPr/>
        </p:nvPicPr>
        <p:blipFill rotWithShape="1">
          <a:blip r:embed="rId2">
            <a:alphaModFix/>
          </a:blip>
          <a:srcRect/>
          <a:stretch/>
        </p:blipFill>
        <p:spPr>
          <a:xfrm>
            <a:off x="541866" y="1225296"/>
            <a:ext cx="11108267" cy="4846321"/>
          </a:xfrm>
          <a:prstGeom prst="rect">
            <a:avLst/>
          </a:prstGeom>
          <a:noFill/>
          <a:ln>
            <a:noFill/>
          </a:ln>
        </p:spPr>
      </p:pic>
    </p:spTree>
    <p:extLst>
      <p:ext uri="{BB962C8B-B14F-4D97-AF65-F5344CB8AC3E}">
        <p14:creationId xmlns:p14="http://schemas.microsoft.com/office/powerpoint/2010/main" val="2180204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a 7">
            <a:extLst>
              <a:ext uri="{FF2B5EF4-FFF2-40B4-BE49-F238E27FC236}">
                <a16:creationId xmlns:a16="http://schemas.microsoft.com/office/drawing/2014/main" id="{3CE9FBCA-E6E3-4674-A9C7-8994CDE704A4}"/>
              </a:ext>
            </a:extLst>
          </p:cNvPr>
          <p:cNvGraphicFramePr>
            <a:graphicFrameLocks noGrp="1"/>
          </p:cNvGraphicFramePr>
          <p:nvPr>
            <p:ph idx="1"/>
            <p:extLst>
              <p:ext uri="{D42A27DB-BD31-4B8C-83A1-F6EECF244321}">
                <p14:modId xmlns:p14="http://schemas.microsoft.com/office/powerpoint/2010/main" val="4263947797"/>
              </p:ext>
            </p:extLst>
          </p:nvPr>
        </p:nvGraphicFramePr>
        <p:xfrm>
          <a:off x="1363567" y="3325077"/>
          <a:ext cx="9375048" cy="1854200"/>
        </p:xfrm>
        <a:graphic>
          <a:graphicData uri="http://schemas.openxmlformats.org/drawingml/2006/table">
            <a:tbl>
              <a:tblPr firstRow="1" bandRow="1">
                <a:tableStyleId>{5C22544A-7EE6-4342-B048-85BDC9FD1C3A}</a:tableStyleId>
              </a:tblPr>
              <a:tblGrid>
                <a:gridCol w="3698191">
                  <a:extLst>
                    <a:ext uri="{9D8B030D-6E8A-4147-A177-3AD203B41FA5}">
                      <a16:colId xmlns:a16="http://schemas.microsoft.com/office/drawing/2014/main" val="3652089128"/>
                    </a:ext>
                  </a:extLst>
                </a:gridCol>
                <a:gridCol w="5676857">
                  <a:extLst>
                    <a:ext uri="{9D8B030D-6E8A-4147-A177-3AD203B41FA5}">
                      <a16:colId xmlns:a16="http://schemas.microsoft.com/office/drawing/2014/main" val="3149837789"/>
                    </a:ext>
                  </a:extLst>
                </a:gridCol>
              </a:tblGrid>
              <a:tr h="370840">
                <a:tc>
                  <a:txBody>
                    <a:bodyPr/>
                    <a:lstStyle/>
                    <a:p>
                      <a:r>
                        <a:rPr lang="es-CL" sz="1600" b="1" dirty="0">
                          <a:solidFill>
                            <a:schemeClr val="tx2"/>
                          </a:solidFill>
                          <a:latin typeface="Verdana" panose="020B0604030504040204" pitchFamily="34" charset="0"/>
                          <a:ea typeface="Verdana" panose="020B0604030504040204" pitchFamily="34" charset="0"/>
                        </a:rPr>
                        <a:t>Nombre del Virus:</a:t>
                      </a:r>
                    </a:p>
                  </a:txBody>
                  <a:tcPr>
                    <a:solidFill>
                      <a:schemeClr val="accent1">
                        <a:lumMod val="20000"/>
                        <a:lumOff val="80000"/>
                      </a:schemeClr>
                    </a:solidFill>
                  </a:tcPr>
                </a:tc>
                <a:tc>
                  <a:txBody>
                    <a:bodyPr/>
                    <a:lstStyle/>
                    <a:p>
                      <a:r>
                        <a:rPr lang="es-CL" sz="1600" b="1" dirty="0">
                          <a:solidFill>
                            <a:schemeClr val="accent1"/>
                          </a:solidFill>
                          <a:latin typeface="Verdana" panose="020B0604030504040204" pitchFamily="34" charset="0"/>
                          <a:ea typeface="Verdana" panose="020B0604030504040204" pitchFamily="34" charset="0"/>
                        </a:rPr>
                        <a:t> SARS-Cov2</a:t>
                      </a:r>
                    </a:p>
                  </a:txBody>
                  <a:tcPr>
                    <a:solidFill>
                      <a:schemeClr val="accent1">
                        <a:lumMod val="20000"/>
                        <a:lumOff val="80000"/>
                      </a:schemeClr>
                    </a:solidFill>
                  </a:tcPr>
                </a:tc>
                <a:extLst>
                  <a:ext uri="{0D108BD9-81ED-4DB2-BD59-A6C34878D82A}">
                    <a16:rowId xmlns:a16="http://schemas.microsoft.com/office/drawing/2014/main" val="920453518"/>
                  </a:ext>
                </a:extLst>
              </a:tr>
              <a:tr h="370840">
                <a:tc>
                  <a:txBody>
                    <a:bodyPr/>
                    <a:lstStyle/>
                    <a:p>
                      <a:r>
                        <a:rPr lang="es-CL" sz="1600" b="1" dirty="0">
                          <a:solidFill>
                            <a:schemeClr val="tx2"/>
                          </a:solidFill>
                          <a:latin typeface="Verdana" panose="020B0604030504040204" pitchFamily="34" charset="0"/>
                          <a:ea typeface="Verdana" panose="020B0604030504040204" pitchFamily="34" charset="0"/>
                        </a:rPr>
                        <a:t>Tamaño:</a:t>
                      </a:r>
                    </a:p>
                  </a:txBody>
                  <a:tcPr/>
                </a:tc>
                <a:tc>
                  <a:txBody>
                    <a:bodyPr/>
                    <a:lstStyle/>
                    <a:p>
                      <a:r>
                        <a:rPr lang="es-CL" sz="1600" b="1" dirty="0">
                          <a:solidFill>
                            <a:schemeClr val="accent1"/>
                          </a:solidFill>
                          <a:latin typeface="Verdana" panose="020B0604030504040204" pitchFamily="34" charset="0"/>
                          <a:ea typeface="Verdana" panose="020B0604030504040204" pitchFamily="34" charset="0"/>
                        </a:rPr>
                        <a:t>Diámetro de</a:t>
                      </a:r>
                      <a:r>
                        <a:rPr lang="es-CL" sz="1600" b="1" baseline="0" dirty="0">
                          <a:solidFill>
                            <a:schemeClr val="accent1"/>
                          </a:solidFill>
                          <a:latin typeface="Verdana" panose="020B0604030504040204" pitchFamily="34" charset="0"/>
                          <a:ea typeface="Verdana" panose="020B0604030504040204" pitchFamily="34" charset="0"/>
                        </a:rPr>
                        <a:t> 50 a 200 nanómetros.</a:t>
                      </a:r>
                      <a:r>
                        <a:rPr lang="es-CL" sz="1600" b="1" dirty="0">
                          <a:solidFill>
                            <a:schemeClr val="accent1"/>
                          </a:solidFill>
                          <a:latin typeface="Verdana" panose="020B0604030504040204" pitchFamily="34" charset="0"/>
                          <a:ea typeface="Verdana" panose="020B0604030504040204" pitchFamily="34" charset="0"/>
                        </a:rPr>
                        <a:t> </a:t>
                      </a:r>
                    </a:p>
                  </a:txBody>
                  <a:tcPr/>
                </a:tc>
                <a:extLst>
                  <a:ext uri="{0D108BD9-81ED-4DB2-BD59-A6C34878D82A}">
                    <a16:rowId xmlns:a16="http://schemas.microsoft.com/office/drawing/2014/main" val="367919041"/>
                  </a:ext>
                </a:extLst>
              </a:tr>
              <a:tr h="370840">
                <a:tc>
                  <a:txBody>
                    <a:bodyPr/>
                    <a:lstStyle/>
                    <a:p>
                      <a:r>
                        <a:rPr lang="es-CL" sz="1600" b="1" dirty="0">
                          <a:solidFill>
                            <a:schemeClr val="tx2"/>
                          </a:solidFill>
                          <a:latin typeface="Verdana" panose="020B0604030504040204" pitchFamily="34" charset="0"/>
                          <a:ea typeface="Verdana" panose="020B0604030504040204" pitchFamily="34" charset="0"/>
                        </a:rPr>
                        <a:t>Nombre de la Enfermedad:</a:t>
                      </a:r>
                    </a:p>
                  </a:txBody>
                  <a:tcPr/>
                </a:tc>
                <a:tc>
                  <a:txBody>
                    <a:bodyPr/>
                    <a:lstStyle/>
                    <a:p>
                      <a:r>
                        <a:rPr lang="es-CL" sz="1600" b="1" dirty="0">
                          <a:solidFill>
                            <a:schemeClr val="accent1"/>
                          </a:solidFill>
                          <a:latin typeface="Verdana" panose="020B0604030504040204" pitchFamily="34" charset="0"/>
                          <a:ea typeface="Verdana" panose="020B0604030504040204" pitchFamily="34" charset="0"/>
                        </a:rPr>
                        <a:t>COVID-19</a:t>
                      </a:r>
                    </a:p>
                  </a:txBody>
                  <a:tcPr/>
                </a:tc>
                <a:extLst>
                  <a:ext uri="{0D108BD9-81ED-4DB2-BD59-A6C34878D82A}">
                    <a16:rowId xmlns:a16="http://schemas.microsoft.com/office/drawing/2014/main" val="4163840548"/>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CL" sz="1600" b="1" dirty="0">
                          <a:solidFill>
                            <a:schemeClr val="tx2"/>
                          </a:solidFill>
                          <a:latin typeface="Verdana" panose="020B0604030504040204" pitchFamily="34" charset="0"/>
                          <a:ea typeface="Verdana" panose="020B0604030504040204" pitchFamily="34" charset="0"/>
                        </a:rPr>
                        <a:t>Transmisión:</a:t>
                      </a:r>
                    </a:p>
                  </a:txBody>
                  <a:tcPr/>
                </a:tc>
                <a:tc>
                  <a:txBody>
                    <a:bodyPr/>
                    <a:lstStyle/>
                    <a:p>
                      <a:r>
                        <a:rPr lang="es-CL" sz="1600" b="1" dirty="0">
                          <a:solidFill>
                            <a:schemeClr val="accent1"/>
                          </a:solidFill>
                          <a:latin typeface="Verdana" panose="020B0604030504040204" pitchFamily="34" charset="0"/>
                          <a:ea typeface="Verdana" panose="020B0604030504040204" pitchFamily="34" charset="0"/>
                        </a:rPr>
                        <a:t>Gotitas (3 veces más contagioso que influenza)</a:t>
                      </a:r>
                    </a:p>
                  </a:txBody>
                  <a:tcPr/>
                </a:tc>
                <a:extLst>
                  <a:ext uri="{0D108BD9-81ED-4DB2-BD59-A6C34878D82A}">
                    <a16:rowId xmlns:a16="http://schemas.microsoft.com/office/drawing/2014/main" val="522585178"/>
                  </a:ext>
                </a:extLst>
              </a:tr>
              <a:tr h="370840">
                <a:tc>
                  <a:txBody>
                    <a:bodyPr/>
                    <a:lstStyle/>
                    <a:p>
                      <a:r>
                        <a:rPr lang="es-CL" sz="1600" b="1" dirty="0">
                          <a:solidFill>
                            <a:schemeClr val="tx2"/>
                          </a:solidFill>
                          <a:latin typeface="Verdana" panose="020B0604030504040204" pitchFamily="34" charset="0"/>
                          <a:ea typeface="Verdana" panose="020B0604030504040204" pitchFamily="34" charset="0"/>
                        </a:rPr>
                        <a:t>Tratamiento</a:t>
                      </a:r>
                    </a:p>
                  </a:txBody>
                  <a:tcPr/>
                </a:tc>
                <a:tc>
                  <a:txBody>
                    <a:bodyPr/>
                    <a:lstStyle/>
                    <a:p>
                      <a:r>
                        <a:rPr lang="es-CL" sz="1600" b="1" dirty="0">
                          <a:solidFill>
                            <a:schemeClr val="accent1"/>
                          </a:solidFill>
                          <a:latin typeface="Verdana" panose="020B0604030504040204" pitchFamily="34" charset="0"/>
                          <a:ea typeface="Verdana" panose="020B0604030504040204" pitchFamily="34" charset="0"/>
                        </a:rPr>
                        <a:t>En estudio.</a:t>
                      </a:r>
                    </a:p>
                  </a:txBody>
                  <a:tcPr/>
                </a:tc>
                <a:extLst>
                  <a:ext uri="{0D108BD9-81ED-4DB2-BD59-A6C34878D82A}">
                    <a16:rowId xmlns:a16="http://schemas.microsoft.com/office/drawing/2014/main" val="1450855271"/>
                  </a:ext>
                </a:extLst>
              </a:tr>
            </a:tbl>
          </a:graphicData>
        </a:graphic>
      </p:graphicFrame>
      <p:sp>
        <p:nvSpPr>
          <p:cNvPr id="10" name="Rectángulo 9">
            <a:extLst>
              <a:ext uri="{FF2B5EF4-FFF2-40B4-BE49-F238E27FC236}">
                <a16:creationId xmlns:a16="http://schemas.microsoft.com/office/drawing/2014/main" id="{059BBB1D-1855-4FD2-AE7A-0746B157C04C}"/>
              </a:ext>
            </a:extLst>
          </p:cNvPr>
          <p:cNvSpPr/>
          <p:nvPr/>
        </p:nvSpPr>
        <p:spPr>
          <a:xfrm>
            <a:off x="540810" y="1491380"/>
            <a:ext cx="11109324" cy="1200329"/>
          </a:xfrm>
          <a:prstGeom prst="rect">
            <a:avLst/>
          </a:prstGeom>
        </p:spPr>
        <p:txBody>
          <a:bodyPr wrap="square">
            <a:spAutoFit/>
          </a:bodyPr>
          <a:lstStyle/>
          <a:p>
            <a:pPr algn="just"/>
            <a:r>
              <a:rPr lang="es-CL" dirty="0" smtClean="0">
                <a:solidFill>
                  <a:schemeClr val="accent1"/>
                </a:solidFill>
                <a:latin typeface="Verdana" panose="020B0604030504040204" pitchFamily="34" charset="0"/>
                <a:ea typeface="Verdana" panose="020B0604030504040204" pitchFamily="34" charset="0"/>
              </a:rPr>
              <a:t>El </a:t>
            </a:r>
            <a:r>
              <a:rPr lang="es-CL" dirty="0">
                <a:solidFill>
                  <a:schemeClr val="accent1"/>
                </a:solidFill>
                <a:latin typeface="Verdana" panose="020B0604030504040204" pitchFamily="34" charset="0"/>
                <a:ea typeface="Verdana" panose="020B0604030504040204" pitchFamily="34" charset="0"/>
              </a:rPr>
              <a:t>Nuevo Coronavirus </a:t>
            </a:r>
            <a:r>
              <a:rPr lang="es-CL" b="1" dirty="0">
                <a:solidFill>
                  <a:schemeClr val="accent1"/>
                </a:solidFill>
                <a:latin typeface="Verdana" panose="020B0604030504040204" pitchFamily="34" charset="0"/>
                <a:ea typeface="Verdana" panose="020B0604030504040204" pitchFamily="34" charset="0"/>
              </a:rPr>
              <a:t>COVID-19</a:t>
            </a:r>
            <a:r>
              <a:rPr lang="es-CL" dirty="0">
                <a:solidFill>
                  <a:schemeClr val="accent1"/>
                </a:solidFill>
                <a:latin typeface="Verdana" panose="020B0604030504040204" pitchFamily="34" charset="0"/>
                <a:ea typeface="Verdana" panose="020B0604030504040204" pitchFamily="34" charset="0"/>
              </a:rPr>
              <a:t> es una cepa de la familia de coronavirus que no se había identificado previamente en humanos. </a:t>
            </a:r>
            <a:r>
              <a:rPr lang="es-CL" dirty="0" smtClean="0">
                <a:solidFill>
                  <a:schemeClr val="accent1"/>
                </a:solidFill>
                <a:latin typeface="Verdana" panose="020B0604030504040204" pitchFamily="34" charset="0"/>
                <a:ea typeface="Verdana" panose="020B0604030504040204" pitchFamily="34" charset="0"/>
              </a:rPr>
              <a:t>Los </a:t>
            </a:r>
            <a:r>
              <a:rPr lang="es-CL" dirty="0">
                <a:solidFill>
                  <a:schemeClr val="accent1"/>
                </a:solidFill>
                <a:latin typeface="Verdana" panose="020B0604030504040204" pitchFamily="34" charset="0"/>
                <a:ea typeface="Verdana" panose="020B0604030504040204" pitchFamily="34" charset="0"/>
              </a:rPr>
              <a:t>coronavirus son causantes de enfermedades que van desde el resfriado común hasta enfermedades más graves, como Insuficiencia Respiratoria Aguda Grave.</a:t>
            </a:r>
          </a:p>
        </p:txBody>
      </p:sp>
      <p:sp>
        <p:nvSpPr>
          <p:cNvPr id="11" name="Content Placeholder 13">
            <a:extLst>
              <a:ext uri="{FF2B5EF4-FFF2-40B4-BE49-F238E27FC236}">
                <a16:creationId xmlns:a16="http://schemas.microsoft.com/office/drawing/2014/main" id="{62D92664-B4CB-4E14-8AC3-DA9B7B1BE396}"/>
              </a:ext>
            </a:extLst>
          </p:cNvPr>
          <p:cNvSpPr>
            <a:spLocks noGrp="1"/>
          </p:cNvSpPr>
          <p:nvPr>
            <p:ph sz="quarter" idx="12"/>
          </p:nvPr>
        </p:nvSpPr>
        <p:spPr>
          <a:xfrm>
            <a:off x="541867" y="467103"/>
            <a:ext cx="11108267" cy="747580"/>
          </a:xfrm>
        </p:spPr>
        <p:txBody>
          <a:bodyPr/>
          <a:lstStyle/>
          <a:p>
            <a:r>
              <a:rPr lang="es-ES" sz="2200" dirty="0"/>
              <a:t>Antecedentes generales.</a:t>
            </a:r>
          </a:p>
        </p:txBody>
      </p:sp>
      <p:graphicFrame>
        <p:nvGraphicFramePr>
          <p:cNvPr id="12" name="Tabla 2">
            <a:extLst>
              <a:ext uri="{FF2B5EF4-FFF2-40B4-BE49-F238E27FC236}">
                <a16:creationId xmlns:a16="http://schemas.microsoft.com/office/drawing/2014/main" id="{42780096-81E4-4E06-8C19-0D031E36E15C}"/>
              </a:ext>
            </a:extLst>
          </p:cNvPr>
          <p:cNvGraphicFramePr>
            <a:graphicFrameLocks noGrp="1"/>
          </p:cNvGraphicFramePr>
          <p:nvPr/>
        </p:nvGraphicFramePr>
        <p:xfrm>
          <a:off x="541867" y="946484"/>
          <a:ext cx="11108267" cy="396240"/>
        </p:xfrm>
        <a:graphic>
          <a:graphicData uri="http://schemas.openxmlformats.org/drawingml/2006/table">
            <a:tbl>
              <a:tblPr firstRow="1" bandRow="1">
                <a:tableStyleId>{5C22544A-7EE6-4342-B048-85BDC9FD1C3A}</a:tableStyleId>
              </a:tblPr>
              <a:tblGrid>
                <a:gridCol w="11108267">
                  <a:extLst>
                    <a:ext uri="{9D8B030D-6E8A-4147-A177-3AD203B41FA5}">
                      <a16:colId xmlns:a16="http://schemas.microsoft.com/office/drawing/2014/main" val="3517449251"/>
                    </a:ext>
                  </a:extLst>
                </a:gridCol>
              </a:tblGrid>
              <a:tr h="331476">
                <a:tc>
                  <a:txBody>
                    <a:bodyPr/>
                    <a:lstStyle/>
                    <a:p>
                      <a:pPr algn="ctr"/>
                      <a:r>
                        <a:rPr lang="es-CL" sz="2000" dirty="0">
                          <a:solidFill>
                            <a:schemeClr val="accent1">
                              <a:lumMod val="75000"/>
                            </a:schemeClr>
                          </a:solidFill>
                          <a:latin typeface="Verdana" panose="020B0604030504040204" pitchFamily="34" charset="0"/>
                          <a:ea typeface="Verdana" panose="020B0604030504040204" pitchFamily="34" charset="0"/>
                        </a:rPr>
                        <a:t>Antecedentes del Virus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864973709"/>
                  </a:ext>
                </a:extLst>
              </a:tr>
            </a:tbl>
          </a:graphicData>
        </a:graphic>
      </p:graphicFrame>
      <p:pic>
        <p:nvPicPr>
          <p:cNvPr id="13" name="Picture 2" descr="Resultado de imagen de COVID-19">
            <a:extLst>
              <a:ext uri="{FF2B5EF4-FFF2-40B4-BE49-F238E27FC236}">
                <a16:creationId xmlns:a16="http://schemas.microsoft.com/office/drawing/2014/main" id="{AD844916-CDD5-4E58-9783-1C2C5ABC8CA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596" b="89899" l="1515" r="89899">
                        <a14:foregroundMark x1="5808" y1="59596" x2="5808" y2="59596"/>
                        <a14:foregroundMark x1="1515" y1="53030" x2="1515" y2="53030"/>
                        <a14:foregroundMark x1="60354" y1="47475" x2="60354" y2="47475"/>
                        <a14:backgroundMark x1="16667" y1="30808" x2="16667" y2="30808"/>
                        <a14:backgroundMark x1="26515" y1="26515" x2="26515" y2="26515"/>
                        <a14:backgroundMark x1="54293" y1="38889" x2="54293" y2="38889"/>
                        <a14:backgroundMark x1="56566" y1="44192" x2="56566" y2="44192"/>
                        <a14:backgroundMark x1="57071" y1="43182" x2="57071" y2="43182"/>
                        <a14:backgroundMark x1="58333" y1="43182" x2="58333" y2="43182"/>
                        <a14:backgroundMark x1="59343" y1="42929" x2="59343" y2="42929"/>
                        <a14:backgroundMark x1="17172" y1="74495" x2="17172" y2="74495"/>
                        <a14:backgroundMark x1="12121" y1="69444" x2="12121" y2="69444"/>
                        <a14:backgroundMark x1="7071" y1="58586" x2="7071" y2="58586"/>
                        <a14:backgroundMark x1="5556" y1="59343" x2="5556" y2="59343"/>
                        <a14:backgroundMark x1="8081" y1="58838" x2="8081" y2="58838"/>
                        <a14:backgroundMark x1="6818" y1="48737" x2="6818" y2="48737"/>
                        <a14:backgroundMark x1="7828" y1="74495" x2="7828" y2="74495"/>
                        <a14:backgroundMark x1="4293" y1="68939" x2="4293" y2="68939"/>
                        <a14:backgroundMark x1="5051" y1="70455" x2="5051" y2="70455"/>
                        <a14:backgroundMark x1="5303" y1="69444" x2="5303" y2="69444"/>
                        <a14:backgroundMark x1="4293" y1="66667" x2="4293" y2="66667"/>
                        <a14:backgroundMark x1="6818" y1="71970" x2="6818" y2="71970"/>
                      </a14:backgroundRemoval>
                    </a14:imgEffect>
                  </a14:imgLayer>
                </a14:imgProps>
              </a:ext>
              <a:ext uri="{28A0092B-C50C-407E-A947-70E740481C1C}">
                <a14:useLocalDpi xmlns:a14="http://schemas.microsoft.com/office/drawing/2010/main" val="0"/>
              </a:ext>
            </a:extLst>
          </a:blip>
          <a:srcRect l="-1" t="16871" r="35037" b="7408"/>
          <a:stretch/>
        </p:blipFill>
        <p:spPr bwMode="auto">
          <a:xfrm>
            <a:off x="10738615" y="5562936"/>
            <a:ext cx="1168856" cy="13623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Resultado de imagen de COVID-19">
            <a:extLst>
              <a:ext uri="{FF2B5EF4-FFF2-40B4-BE49-F238E27FC236}">
                <a16:creationId xmlns:a16="http://schemas.microsoft.com/office/drawing/2014/main" id="{798EDCB7-C54E-4790-8D01-756CFF9A2B5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596" b="89899" l="1515" r="89899">
                        <a14:foregroundMark x1="5808" y1="59596" x2="5808" y2="59596"/>
                        <a14:foregroundMark x1="1515" y1="53030" x2="1515" y2="53030"/>
                        <a14:foregroundMark x1="60354" y1="47475" x2="60354" y2="47475"/>
                        <a14:backgroundMark x1="16667" y1="30808" x2="16667" y2="30808"/>
                        <a14:backgroundMark x1="26515" y1="26515" x2="26515" y2="26515"/>
                        <a14:backgroundMark x1="54293" y1="38889" x2="54293" y2="38889"/>
                        <a14:backgroundMark x1="56566" y1="44192" x2="56566" y2="44192"/>
                        <a14:backgroundMark x1="57071" y1="43182" x2="57071" y2="43182"/>
                        <a14:backgroundMark x1="58333" y1="43182" x2="58333" y2="43182"/>
                        <a14:backgroundMark x1="59343" y1="42929" x2="59343" y2="42929"/>
                        <a14:backgroundMark x1="17172" y1="74495" x2="17172" y2="74495"/>
                        <a14:backgroundMark x1="12121" y1="69444" x2="12121" y2="69444"/>
                        <a14:backgroundMark x1="7071" y1="58586" x2="7071" y2="58586"/>
                        <a14:backgroundMark x1="5556" y1="59343" x2="5556" y2="59343"/>
                        <a14:backgroundMark x1="8081" y1="58838" x2="8081" y2="58838"/>
                        <a14:backgroundMark x1="6818" y1="48737" x2="6818" y2="48737"/>
                        <a14:backgroundMark x1="7828" y1="74495" x2="7828" y2="74495"/>
                        <a14:backgroundMark x1="4293" y1="68939" x2="4293" y2="68939"/>
                        <a14:backgroundMark x1="5051" y1="70455" x2="5051" y2="70455"/>
                        <a14:backgroundMark x1="5303" y1="69444" x2="5303" y2="69444"/>
                        <a14:backgroundMark x1="4293" y1="66667" x2="4293" y2="66667"/>
                        <a14:backgroundMark x1="6818" y1="71970" x2="6818" y2="71970"/>
                      </a14:backgroundRemoval>
                    </a14:imgEffect>
                  </a14:imgLayer>
                </a14:imgProps>
              </a:ext>
              <a:ext uri="{28A0092B-C50C-407E-A947-70E740481C1C}">
                <a14:useLocalDpi xmlns:a14="http://schemas.microsoft.com/office/drawing/2010/main" val="0"/>
              </a:ext>
            </a:extLst>
          </a:blip>
          <a:srcRect l="-1" t="16871" r="35037" b="7408"/>
          <a:stretch/>
        </p:blipFill>
        <p:spPr bwMode="auto">
          <a:xfrm>
            <a:off x="9948765" y="5792225"/>
            <a:ext cx="661063" cy="77051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Resultado de imagen de COVID-19">
            <a:extLst>
              <a:ext uri="{FF2B5EF4-FFF2-40B4-BE49-F238E27FC236}">
                <a16:creationId xmlns:a16="http://schemas.microsoft.com/office/drawing/2014/main" id="{5E538768-1023-4482-9A8D-D1D033F2C6E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596" b="89899" l="1515" r="89899">
                        <a14:foregroundMark x1="5808" y1="59596" x2="5808" y2="59596"/>
                        <a14:foregroundMark x1="1515" y1="53030" x2="1515" y2="53030"/>
                        <a14:foregroundMark x1="60354" y1="47475" x2="60354" y2="47475"/>
                        <a14:backgroundMark x1="16667" y1="30808" x2="16667" y2="30808"/>
                        <a14:backgroundMark x1="26515" y1="26515" x2="26515" y2="26515"/>
                        <a14:backgroundMark x1="54293" y1="38889" x2="54293" y2="38889"/>
                        <a14:backgroundMark x1="56566" y1="44192" x2="56566" y2="44192"/>
                        <a14:backgroundMark x1="57071" y1="43182" x2="57071" y2="43182"/>
                        <a14:backgroundMark x1="58333" y1="43182" x2="58333" y2="43182"/>
                        <a14:backgroundMark x1="59343" y1="42929" x2="59343" y2="42929"/>
                        <a14:backgroundMark x1="17172" y1="74495" x2="17172" y2="74495"/>
                        <a14:backgroundMark x1="12121" y1="69444" x2="12121" y2="69444"/>
                        <a14:backgroundMark x1="7071" y1="58586" x2="7071" y2="58586"/>
                        <a14:backgroundMark x1="5556" y1="59343" x2="5556" y2="59343"/>
                        <a14:backgroundMark x1="8081" y1="58838" x2="8081" y2="58838"/>
                        <a14:backgroundMark x1="6818" y1="48737" x2="6818" y2="48737"/>
                        <a14:backgroundMark x1="7828" y1="74495" x2="7828" y2="74495"/>
                        <a14:backgroundMark x1="4293" y1="68939" x2="4293" y2="68939"/>
                        <a14:backgroundMark x1="5051" y1="70455" x2="5051" y2="70455"/>
                        <a14:backgroundMark x1="5303" y1="69444" x2="5303" y2="69444"/>
                        <a14:backgroundMark x1="4293" y1="66667" x2="4293" y2="66667"/>
                        <a14:backgroundMark x1="6818" y1="71970" x2="6818" y2="71970"/>
                      </a14:backgroundRemoval>
                    </a14:imgEffect>
                  </a14:imgLayer>
                </a14:imgProps>
              </a:ext>
              <a:ext uri="{28A0092B-C50C-407E-A947-70E740481C1C}">
                <a14:useLocalDpi xmlns:a14="http://schemas.microsoft.com/office/drawing/2010/main" val="0"/>
              </a:ext>
            </a:extLst>
          </a:blip>
          <a:srcRect l="-1" t="16871" r="35037" b="7408"/>
          <a:stretch/>
        </p:blipFill>
        <p:spPr bwMode="auto">
          <a:xfrm>
            <a:off x="10738615" y="5142272"/>
            <a:ext cx="358957" cy="418388"/>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13">
            <a:extLst>
              <a:ext uri="{FF2B5EF4-FFF2-40B4-BE49-F238E27FC236}">
                <a16:creationId xmlns:a16="http://schemas.microsoft.com/office/drawing/2014/main" id="{04F2F952-CF9C-4866-9DBA-8E6610DAB9B7}"/>
              </a:ext>
            </a:extLst>
          </p:cNvPr>
          <p:cNvSpPr txBox="1">
            <a:spLocks/>
          </p:cNvSpPr>
          <p:nvPr/>
        </p:nvSpPr>
        <p:spPr>
          <a:xfrm>
            <a:off x="4174717" y="6366500"/>
            <a:ext cx="7148326" cy="356758"/>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000" b="1" i="0" kern="1200" spc="0">
                <a:solidFill>
                  <a:schemeClr val="accent1"/>
                </a:solidFill>
                <a:latin typeface="Verdan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sz="1400" i="1" dirty="0">
                <a:solidFill>
                  <a:schemeClr val="accent1">
                    <a:lumMod val="75000"/>
                  </a:schemeClr>
                </a:solidFill>
              </a:rPr>
              <a:t>Fuente: Ministerio de Salud de Chile</a:t>
            </a:r>
            <a:r>
              <a:rPr lang="es-ES" sz="1400" i="1" dirty="0">
                <a:solidFill>
                  <a:schemeClr val="bg1">
                    <a:lumMod val="50000"/>
                  </a:schemeClr>
                </a:solidFill>
              </a:rPr>
              <a:t>.</a:t>
            </a:r>
            <a:endParaRPr lang="en-US" sz="1400" i="1" dirty="0">
              <a:solidFill>
                <a:schemeClr val="bg1">
                  <a:lumMod val="50000"/>
                </a:schemeClr>
              </a:solidFill>
            </a:endParaRPr>
          </a:p>
        </p:txBody>
      </p:sp>
    </p:spTree>
    <p:extLst>
      <p:ext uri="{BB962C8B-B14F-4D97-AF65-F5344CB8AC3E}">
        <p14:creationId xmlns:p14="http://schemas.microsoft.com/office/powerpoint/2010/main" val="41305376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quarter" idx="12"/>
          </p:nvPr>
        </p:nvSpPr>
        <p:spPr>
          <a:xfrm>
            <a:off x="378373" y="2827282"/>
            <a:ext cx="4340772" cy="851338"/>
          </a:xfrm>
        </p:spPr>
        <p:style>
          <a:lnRef idx="2">
            <a:schemeClr val="accent2"/>
          </a:lnRef>
          <a:fillRef idx="1">
            <a:schemeClr val="lt1"/>
          </a:fillRef>
          <a:effectRef idx="0">
            <a:schemeClr val="accent2"/>
          </a:effectRef>
          <a:fontRef idx="minor">
            <a:schemeClr val="dk1"/>
          </a:fontRef>
        </p:style>
        <p:txBody>
          <a:bodyPr/>
          <a:lstStyle/>
          <a:p>
            <a:pPr algn="ctr"/>
            <a:r>
              <a:rPr lang="es-CL" dirty="0" smtClean="0"/>
              <a:t>¿QUE HACE EL COVID – 19 EN EL ORGANISMO?</a:t>
            </a:r>
            <a:endParaRPr lang="es-CL" dirty="0"/>
          </a:p>
        </p:txBody>
      </p:sp>
      <p:pic>
        <p:nvPicPr>
          <p:cNvPr id="5" name="image220.png"/>
          <p:cNvPicPr/>
          <p:nvPr/>
        </p:nvPicPr>
        <p:blipFill>
          <a:blip r:embed="rId2"/>
          <a:srcRect/>
          <a:stretch>
            <a:fillRect/>
          </a:stretch>
        </p:blipFill>
        <p:spPr>
          <a:xfrm>
            <a:off x="5820833" y="353568"/>
            <a:ext cx="4837049" cy="6218682"/>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2" name="Rectángulo redondeado 1"/>
          <p:cNvSpPr/>
          <p:nvPr/>
        </p:nvSpPr>
        <p:spPr>
          <a:xfrm>
            <a:off x="7639812" y="484632"/>
            <a:ext cx="320040" cy="201168"/>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L" sz="1200" b="1" dirty="0">
                <a:solidFill>
                  <a:schemeClr val="tx1"/>
                </a:solidFill>
              </a:rPr>
              <a:t>S</a:t>
            </a:r>
            <a:endParaRPr lang="es-CL" b="1" dirty="0">
              <a:solidFill>
                <a:schemeClr val="tx1"/>
              </a:solidFill>
            </a:endParaRPr>
          </a:p>
        </p:txBody>
      </p:sp>
      <p:sp>
        <p:nvSpPr>
          <p:cNvPr id="6" name="Rectángulo redondeado 5"/>
          <p:cNvSpPr/>
          <p:nvPr/>
        </p:nvSpPr>
        <p:spPr>
          <a:xfrm>
            <a:off x="7703820" y="1621536"/>
            <a:ext cx="709774" cy="121920"/>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L" sz="1050" b="1" dirty="0" smtClean="0">
                <a:solidFill>
                  <a:schemeClr val="tx1"/>
                </a:solidFill>
              </a:rPr>
              <a:t>ACE2</a:t>
            </a:r>
            <a:endParaRPr lang="es-CL" sz="1400" b="1" dirty="0">
              <a:solidFill>
                <a:schemeClr val="tx1"/>
              </a:solidFill>
            </a:endParaRPr>
          </a:p>
        </p:txBody>
      </p:sp>
      <p:sp>
        <p:nvSpPr>
          <p:cNvPr id="7" name="Rectángulo redondeado 6"/>
          <p:cNvSpPr/>
          <p:nvPr/>
        </p:nvSpPr>
        <p:spPr>
          <a:xfrm>
            <a:off x="7887315" y="2042160"/>
            <a:ext cx="709774" cy="121920"/>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L" sz="1000" b="1" dirty="0" smtClean="0">
                <a:solidFill>
                  <a:schemeClr val="tx1"/>
                </a:solidFill>
              </a:rPr>
              <a:t>ARN</a:t>
            </a:r>
            <a:endParaRPr lang="es-CL" sz="2000" b="1" dirty="0">
              <a:solidFill>
                <a:schemeClr val="tx1"/>
              </a:solidFill>
            </a:endParaRPr>
          </a:p>
        </p:txBody>
      </p:sp>
      <p:sp>
        <p:nvSpPr>
          <p:cNvPr id="8" name="Rectángulo redondeado 7"/>
          <p:cNvSpPr/>
          <p:nvPr/>
        </p:nvSpPr>
        <p:spPr>
          <a:xfrm>
            <a:off x="7887315" y="963168"/>
            <a:ext cx="709774" cy="121920"/>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L" sz="1050" b="1" dirty="0" smtClean="0">
                <a:solidFill>
                  <a:schemeClr val="tx1"/>
                </a:solidFill>
              </a:rPr>
              <a:t>ARN</a:t>
            </a:r>
            <a:endParaRPr lang="es-CL" sz="1400" b="1" dirty="0">
              <a:solidFill>
                <a:schemeClr val="tx1"/>
              </a:solidFill>
            </a:endParaRPr>
          </a:p>
        </p:txBody>
      </p:sp>
      <p:sp>
        <p:nvSpPr>
          <p:cNvPr id="9" name="Rectángulo redondeado 8"/>
          <p:cNvSpPr/>
          <p:nvPr/>
        </p:nvSpPr>
        <p:spPr>
          <a:xfrm>
            <a:off x="8426587" y="3156674"/>
            <a:ext cx="709774" cy="121920"/>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L" sz="1000" b="1" dirty="0" smtClean="0">
                <a:solidFill>
                  <a:schemeClr val="tx1"/>
                </a:solidFill>
              </a:rPr>
              <a:t>ARN</a:t>
            </a:r>
            <a:endParaRPr lang="es-CL" sz="2000" b="1" dirty="0">
              <a:solidFill>
                <a:schemeClr val="tx1"/>
              </a:solidFill>
            </a:endParaRPr>
          </a:p>
        </p:txBody>
      </p:sp>
      <p:sp>
        <p:nvSpPr>
          <p:cNvPr id="10" name="Rectángulo redondeado 9"/>
          <p:cNvSpPr/>
          <p:nvPr/>
        </p:nvSpPr>
        <p:spPr>
          <a:xfrm>
            <a:off x="7887314" y="3151105"/>
            <a:ext cx="709774" cy="121920"/>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L" sz="1000" b="1" dirty="0" smtClean="0">
                <a:solidFill>
                  <a:schemeClr val="tx1"/>
                </a:solidFill>
              </a:rPr>
              <a:t>ARN</a:t>
            </a:r>
            <a:endParaRPr lang="es-CL" sz="2000" b="1" dirty="0">
              <a:solidFill>
                <a:schemeClr val="tx1"/>
              </a:solidFill>
            </a:endParaRPr>
          </a:p>
        </p:txBody>
      </p:sp>
      <p:sp>
        <p:nvSpPr>
          <p:cNvPr id="11" name="Rectángulo redondeado 10"/>
          <p:cNvSpPr/>
          <p:nvPr/>
        </p:nvSpPr>
        <p:spPr>
          <a:xfrm>
            <a:off x="7348933" y="3151105"/>
            <a:ext cx="709774" cy="121920"/>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L" sz="1000" b="1" dirty="0" smtClean="0">
                <a:solidFill>
                  <a:schemeClr val="tx1"/>
                </a:solidFill>
              </a:rPr>
              <a:t>ARN</a:t>
            </a:r>
            <a:endParaRPr lang="es-CL" sz="2000" b="1" dirty="0">
              <a:solidFill>
                <a:schemeClr val="tx1"/>
              </a:solidFill>
            </a:endParaRPr>
          </a:p>
        </p:txBody>
      </p:sp>
      <p:sp>
        <p:nvSpPr>
          <p:cNvPr id="12" name="Rectángulo redondeado 11"/>
          <p:cNvSpPr/>
          <p:nvPr/>
        </p:nvSpPr>
        <p:spPr>
          <a:xfrm>
            <a:off x="6779931" y="3151105"/>
            <a:ext cx="709774" cy="121920"/>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L" sz="1000" b="1" dirty="0" smtClean="0">
                <a:solidFill>
                  <a:schemeClr val="tx1"/>
                </a:solidFill>
              </a:rPr>
              <a:t>ARN</a:t>
            </a:r>
            <a:endParaRPr lang="es-CL" sz="2000" b="1" dirty="0">
              <a:solidFill>
                <a:schemeClr val="tx1"/>
              </a:solidFill>
            </a:endParaRPr>
          </a:p>
        </p:txBody>
      </p:sp>
      <p:sp>
        <p:nvSpPr>
          <p:cNvPr id="13" name="Rectángulo redondeado 12"/>
          <p:cNvSpPr/>
          <p:nvPr/>
        </p:nvSpPr>
        <p:spPr>
          <a:xfrm>
            <a:off x="6229550" y="3158668"/>
            <a:ext cx="709774" cy="121920"/>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L" sz="1000" b="1" dirty="0" smtClean="0">
                <a:solidFill>
                  <a:schemeClr val="tx1"/>
                </a:solidFill>
              </a:rPr>
              <a:t>ARN</a:t>
            </a:r>
            <a:endParaRPr lang="es-CL" sz="2000" b="1" dirty="0">
              <a:solidFill>
                <a:schemeClr val="tx1"/>
              </a:solidFill>
            </a:endParaRPr>
          </a:p>
        </p:txBody>
      </p:sp>
      <p:sp>
        <p:nvSpPr>
          <p:cNvPr id="14" name="Rectángulo redondeado 13"/>
          <p:cNvSpPr/>
          <p:nvPr/>
        </p:nvSpPr>
        <p:spPr>
          <a:xfrm>
            <a:off x="9527348" y="3147003"/>
            <a:ext cx="709774" cy="121920"/>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L" sz="1000" b="1" dirty="0" smtClean="0">
                <a:solidFill>
                  <a:schemeClr val="tx1"/>
                </a:solidFill>
              </a:rPr>
              <a:t>ARN</a:t>
            </a:r>
            <a:endParaRPr lang="es-CL" sz="2000" b="1" dirty="0">
              <a:solidFill>
                <a:schemeClr val="tx1"/>
              </a:solidFill>
            </a:endParaRPr>
          </a:p>
        </p:txBody>
      </p:sp>
      <p:sp>
        <p:nvSpPr>
          <p:cNvPr id="15" name="Rectángulo redondeado 14"/>
          <p:cNvSpPr/>
          <p:nvPr/>
        </p:nvSpPr>
        <p:spPr>
          <a:xfrm>
            <a:off x="8965860" y="3147003"/>
            <a:ext cx="709774" cy="121920"/>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L" sz="1000" b="1" dirty="0" smtClean="0">
                <a:solidFill>
                  <a:schemeClr val="tx1"/>
                </a:solidFill>
              </a:rPr>
              <a:t>ARN</a:t>
            </a:r>
            <a:endParaRPr lang="es-CL" sz="2000" b="1" dirty="0">
              <a:solidFill>
                <a:schemeClr val="tx1"/>
              </a:solidFill>
            </a:endParaRPr>
          </a:p>
        </p:txBody>
      </p:sp>
      <p:sp>
        <p:nvSpPr>
          <p:cNvPr id="16" name="Rectángulo redondeado 15"/>
          <p:cNvSpPr/>
          <p:nvPr/>
        </p:nvSpPr>
        <p:spPr>
          <a:xfrm>
            <a:off x="10092615" y="5230838"/>
            <a:ext cx="709774" cy="373964"/>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L" sz="700" b="1" dirty="0" smtClean="0">
                <a:solidFill>
                  <a:schemeClr val="tx1"/>
                </a:solidFill>
              </a:rPr>
              <a:t>NUEVAS REPLICAS SARS-Cov2</a:t>
            </a:r>
            <a:endParaRPr lang="es-CL" sz="1400" b="1" dirty="0">
              <a:solidFill>
                <a:schemeClr val="tx1"/>
              </a:solidFill>
            </a:endParaRPr>
          </a:p>
        </p:txBody>
      </p:sp>
      <p:sp>
        <p:nvSpPr>
          <p:cNvPr id="4" name="Cerrar llave 3"/>
          <p:cNvSpPr/>
          <p:nvPr/>
        </p:nvSpPr>
        <p:spPr>
          <a:xfrm>
            <a:off x="10002973" y="5029200"/>
            <a:ext cx="179284" cy="77724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s-CL"/>
          </a:p>
        </p:txBody>
      </p:sp>
      <p:sp>
        <p:nvSpPr>
          <p:cNvPr id="17" name="Rectángulo redondeado 16"/>
          <p:cNvSpPr/>
          <p:nvPr/>
        </p:nvSpPr>
        <p:spPr>
          <a:xfrm>
            <a:off x="9089271" y="455911"/>
            <a:ext cx="709774" cy="258610"/>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L" sz="700" b="1" dirty="0" smtClean="0">
                <a:solidFill>
                  <a:schemeClr val="tx1"/>
                </a:solidFill>
              </a:rPr>
              <a:t>AGENTE INFECCIOSO</a:t>
            </a:r>
            <a:endParaRPr lang="es-CL" sz="1400" b="1" dirty="0">
              <a:solidFill>
                <a:schemeClr val="tx1"/>
              </a:solidFill>
            </a:endParaRPr>
          </a:p>
        </p:txBody>
      </p:sp>
      <p:cxnSp>
        <p:nvCxnSpPr>
          <p:cNvPr id="22" name="Conector curvado 21"/>
          <p:cNvCxnSpPr/>
          <p:nvPr/>
        </p:nvCxnSpPr>
        <p:spPr>
          <a:xfrm rot="10800000" flipV="1">
            <a:off x="8735031" y="556495"/>
            <a:ext cx="461658" cy="204958"/>
          </a:xfrm>
          <a:prstGeom prst="curvedConnector3">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6388193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3"/>
          <p:cNvSpPr>
            <a:spLocks noGrp="1"/>
          </p:cNvSpPr>
          <p:nvPr>
            <p:ph sz="quarter" idx="12"/>
          </p:nvPr>
        </p:nvSpPr>
        <p:spPr>
          <a:xfrm>
            <a:off x="4935408" y="-9144"/>
            <a:ext cx="2946720" cy="525605"/>
          </a:xfrm>
        </p:spPr>
        <p:txBody>
          <a:bodyPr/>
          <a:lstStyle/>
          <a:p>
            <a:pPr algn="ctr"/>
            <a:r>
              <a:rPr lang="es-ES" sz="2200" dirty="0"/>
              <a:t>Sintomatología</a:t>
            </a:r>
          </a:p>
          <a:p>
            <a:endParaRPr lang="es-ES" dirty="0"/>
          </a:p>
          <a:p>
            <a:endParaRPr lang="en-US" dirty="0"/>
          </a:p>
        </p:txBody>
      </p:sp>
      <p:sp>
        <p:nvSpPr>
          <p:cNvPr id="4" name="Content Placeholder 14">
            <a:extLst>
              <a:ext uri="{FF2B5EF4-FFF2-40B4-BE49-F238E27FC236}">
                <a16:creationId xmlns:a16="http://schemas.microsoft.com/office/drawing/2014/main" id="{6AC1AED7-E8FE-4CD9-B411-3E3797E264C1}"/>
              </a:ext>
            </a:extLst>
          </p:cNvPr>
          <p:cNvSpPr txBox="1">
            <a:spLocks/>
          </p:cNvSpPr>
          <p:nvPr/>
        </p:nvSpPr>
        <p:spPr>
          <a:xfrm>
            <a:off x="118873" y="594359"/>
            <a:ext cx="11868911" cy="5851063"/>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b="0" i="0" kern="1200" spc="0">
                <a:solidFill>
                  <a:schemeClr val="accent1"/>
                </a:solidFill>
                <a:latin typeface="Verdan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s-ES" sz="1700" b="1" dirty="0" smtClean="0"/>
              <a:t>Periodo de incubación</a:t>
            </a:r>
            <a:r>
              <a:rPr lang="es-ES" sz="1700" b="1" dirty="0"/>
              <a:t>:</a:t>
            </a:r>
            <a:r>
              <a:rPr lang="es-ES" sz="1700" dirty="0"/>
              <a:t> T</a:t>
            </a:r>
            <a:r>
              <a:rPr lang="es-ES" sz="1700" dirty="0" smtClean="0"/>
              <a:t>iempo que transcurre entre </a:t>
            </a:r>
            <a:r>
              <a:rPr lang="es-ES" sz="1700" dirty="0"/>
              <a:t>la exposición y la aparición de los </a:t>
            </a:r>
            <a:r>
              <a:rPr lang="es-ES" sz="1700" dirty="0" smtClean="0"/>
              <a:t>primeros síntomas. Este puede variar entre </a:t>
            </a:r>
            <a:r>
              <a:rPr lang="es-ES" sz="1700" b="1" dirty="0"/>
              <a:t>2 y 14</a:t>
            </a:r>
            <a:r>
              <a:rPr lang="es-ES" sz="1700" dirty="0"/>
              <a:t> días después de la exposición al </a:t>
            </a:r>
            <a:r>
              <a:rPr lang="es-ES" sz="1700" dirty="0" smtClean="0"/>
              <a:t>virus. </a:t>
            </a:r>
          </a:p>
          <a:p>
            <a:pPr algn="just"/>
            <a:r>
              <a:rPr lang="es-ES" sz="1700" b="1" dirty="0" smtClean="0"/>
              <a:t>Periodo de transmisibilidad:</a:t>
            </a:r>
            <a:r>
              <a:rPr lang="es-ES" sz="1700" dirty="0" smtClean="0"/>
              <a:t> T</a:t>
            </a:r>
            <a:r>
              <a:rPr lang="es-CL" sz="1700" dirty="0" smtClean="0"/>
              <a:t>iempo en el cual esta enfermedad puede ser contagiada o transmitida a otras personas. Este varia desde </a:t>
            </a:r>
            <a:r>
              <a:rPr lang="es-CL" sz="1700" b="1" dirty="0" smtClean="0"/>
              <a:t>2</a:t>
            </a:r>
            <a:r>
              <a:rPr lang="es-CL" sz="1700" dirty="0" smtClean="0"/>
              <a:t> </a:t>
            </a:r>
            <a:r>
              <a:rPr lang="es-CL" sz="1700" b="1" dirty="0" smtClean="0"/>
              <a:t>días </a:t>
            </a:r>
            <a:r>
              <a:rPr lang="es-CL" sz="1700" b="1" dirty="0"/>
              <a:t>antes </a:t>
            </a:r>
            <a:r>
              <a:rPr lang="es-CL" sz="1700" dirty="0"/>
              <a:t>de inicio de síntomas, </a:t>
            </a:r>
            <a:r>
              <a:rPr lang="es-CL" sz="1700" dirty="0" smtClean="0"/>
              <a:t>hasta </a:t>
            </a:r>
            <a:r>
              <a:rPr lang="es-CL" sz="1700" b="1" dirty="0"/>
              <a:t>8</a:t>
            </a:r>
            <a:r>
              <a:rPr lang="es-CL" sz="1700" dirty="0"/>
              <a:t> </a:t>
            </a:r>
            <a:r>
              <a:rPr lang="es-CL" sz="1700" b="1" dirty="0"/>
              <a:t>días</a:t>
            </a:r>
            <a:r>
              <a:rPr lang="es-CL" sz="1700" dirty="0"/>
              <a:t> </a:t>
            </a:r>
            <a:r>
              <a:rPr lang="es-CL" sz="1700" b="1" dirty="0" smtClean="0"/>
              <a:t>después</a:t>
            </a:r>
            <a:r>
              <a:rPr lang="es-CL" sz="1700" dirty="0" smtClean="0"/>
              <a:t>. </a:t>
            </a:r>
          </a:p>
          <a:p>
            <a:pPr algn="just"/>
            <a:endParaRPr lang="es-CL" sz="1700" dirty="0"/>
          </a:p>
          <a:p>
            <a:pPr algn="just"/>
            <a:r>
              <a:rPr lang="es-ES" sz="1700" dirty="0" smtClean="0"/>
              <a:t>Los </a:t>
            </a:r>
            <a:r>
              <a:rPr lang="es-ES" sz="1700" dirty="0"/>
              <a:t>signos y los síntomas comunes pueden incluir</a:t>
            </a:r>
            <a:r>
              <a:rPr lang="es-ES" sz="1700" dirty="0" smtClean="0"/>
              <a:t>:</a:t>
            </a:r>
          </a:p>
          <a:p>
            <a:pPr marL="285750" indent="-285750" algn="just">
              <a:buFont typeface="Wingdings" panose="05000000000000000000" pitchFamily="2" charset="2"/>
              <a:buChar char="ü"/>
            </a:pPr>
            <a:r>
              <a:rPr lang="es-ES" sz="1600" dirty="0" smtClean="0"/>
              <a:t>Dolor de cabeza</a:t>
            </a:r>
          </a:p>
          <a:p>
            <a:pPr marL="285750" indent="-285750" algn="just">
              <a:buFont typeface="Wingdings" panose="05000000000000000000" pitchFamily="2" charset="2"/>
              <a:buChar char="ü"/>
            </a:pPr>
            <a:r>
              <a:rPr lang="es-ES" sz="1600" dirty="0" smtClean="0"/>
              <a:t>Tos seca</a:t>
            </a:r>
            <a:endParaRPr lang="es-ES" sz="1600" dirty="0"/>
          </a:p>
          <a:p>
            <a:pPr marL="285750" indent="-285750" algn="just">
              <a:buFont typeface="Wingdings" panose="05000000000000000000" pitchFamily="2" charset="2"/>
              <a:buChar char="ü"/>
            </a:pPr>
            <a:r>
              <a:rPr lang="es-ES" sz="1600" dirty="0"/>
              <a:t>Dolores </a:t>
            </a:r>
            <a:r>
              <a:rPr lang="es-ES" sz="1600" dirty="0" smtClean="0"/>
              <a:t>musculares</a:t>
            </a:r>
            <a:endParaRPr lang="es-ES" sz="1600" dirty="0"/>
          </a:p>
          <a:p>
            <a:pPr marL="285750" indent="-285750" algn="just">
              <a:buFont typeface="Wingdings" panose="05000000000000000000" pitchFamily="2" charset="2"/>
              <a:buChar char="ü"/>
            </a:pPr>
            <a:r>
              <a:rPr lang="es-ES" sz="1600" b="1" dirty="0">
                <a:solidFill>
                  <a:schemeClr val="accent2"/>
                </a:solidFill>
              </a:rPr>
              <a:t>Fiebre (</a:t>
            </a:r>
            <a:r>
              <a:rPr lang="es-ES" sz="1600" b="1" u="sng" dirty="0">
                <a:solidFill>
                  <a:schemeClr val="accent2"/>
                </a:solidFill>
              </a:rPr>
              <a:t>&gt;</a:t>
            </a:r>
            <a:r>
              <a:rPr lang="es-ES" sz="1600" b="1" dirty="0">
                <a:solidFill>
                  <a:schemeClr val="accent2"/>
                </a:solidFill>
              </a:rPr>
              <a:t>37,8</a:t>
            </a:r>
            <a:r>
              <a:rPr lang="es-ES" sz="1600" b="1" dirty="0" smtClean="0">
                <a:solidFill>
                  <a:schemeClr val="accent2"/>
                </a:solidFill>
              </a:rPr>
              <a:t>°)</a:t>
            </a:r>
            <a:endParaRPr lang="es-ES" sz="1600" dirty="0"/>
          </a:p>
          <a:p>
            <a:pPr marL="285750" indent="-285750" algn="just">
              <a:buFont typeface="Wingdings" panose="05000000000000000000" pitchFamily="2" charset="2"/>
              <a:buChar char="ü"/>
            </a:pPr>
            <a:r>
              <a:rPr lang="es-ES" sz="1600" dirty="0"/>
              <a:t>Dolor de </a:t>
            </a:r>
            <a:r>
              <a:rPr lang="es-ES" sz="1600" dirty="0" smtClean="0"/>
              <a:t>garganta</a:t>
            </a:r>
            <a:endParaRPr lang="es-ES" sz="1600" dirty="0"/>
          </a:p>
          <a:p>
            <a:pPr marL="285750" indent="-285750" algn="just">
              <a:buFont typeface="Wingdings" panose="05000000000000000000" pitchFamily="2" charset="2"/>
              <a:buChar char="ü"/>
            </a:pPr>
            <a:r>
              <a:rPr lang="es-ES" sz="1600" dirty="0"/>
              <a:t>Pérdida del gusto o el </a:t>
            </a:r>
            <a:r>
              <a:rPr lang="es-ES" sz="1600" dirty="0" smtClean="0"/>
              <a:t>olfato</a:t>
            </a:r>
          </a:p>
          <a:p>
            <a:pPr marL="285750" indent="-285750" algn="just">
              <a:buFont typeface="Wingdings" panose="05000000000000000000" pitchFamily="2" charset="2"/>
              <a:buChar char="ü"/>
            </a:pPr>
            <a:r>
              <a:rPr lang="es-ES" sz="1600" dirty="0" smtClean="0"/>
              <a:t>Dificultad respiratoria</a:t>
            </a:r>
            <a:endParaRPr lang="es-ES" sz="1600" dirty="0"/>
          </a:p>
          <a:p>
            <a:pPr marL="285750" indent="-285750" algn="just">
              <a:buFont typeface="Wingdings" panose="05000000000000000000" pitchFamily="2" charset="2"/>
              <a:buChar char="ü"/>
            </a:pPr>
            <a:r>
              <a:rPr lang="es-ES" sz="1600" dirty="0" smtClean="0"/>
              <a:t>Diarrea</a:t>
            </a:r>
            <a:endParaRPr lang="es-ES" sz="1600" dirty="0"/>
          </a:p>
          <a:p>
            <a:pPr marL="285750" indent="-285750" algn="just">
              <a:buFont typeface="Wingdings" panose="05000000000000000000" pitchFamily="2" charset="2"/>
              <a:buChar char="ü"/>
            </a:pPr>
            <a:r>
              <a:rPr lang="es-ES" sz="1600" dirty="0"/>
              <a:t>Dolor en el </a:t>
            </a:r>
            <a:r>
              <a:rPr lang="es-ES" sz="1600" dirty="0" smtClean="0"/>
              <a:t>pecho</a:t>
            </a:r>
            <a:endParaRPr lang="es-ES" sz="1600" dirty="0"/>
          </a:p>
          <a:p>
            <a:pPr marL="285750" indent="-285750" algn="just">
              <a:buFont typeface="Wingdings" panose="05000000000000000000" pitchFamily="2" charset="2"/>
              <a:buChar char="ü"/>
            </a:pPr>
            <a:r>
              <a:rPr lang="es-ES" sz="1600" dirty="0"/>
              <a:t>Dolor </a:t>
            </a:r>
            <a:r>
              <a:rPr lang="es-ES" sz="1600" dirty="0" smtClean="0"/>
              <a:t>abdominal</a:t>
            </a:r>
            <a:endParaRPr lang="es-ES" sz="1600" dirty="0"/>
          </a:p>
          <a:p>
            <a:pPr marL="285750" indent="-285750" algn="just">
              <a:buFont typeface="Wingdings" panose="05000000000000000000" pitchFamily="2" charset="2"/>
              <a:buChar char="ü"/>
            </a:pPr>
            <a:r>
              <a:rPr lang="es-ES" sz="1600" dirty="0"/>
              <a:t>Aumento frecuencia </a:t>
            </a:r>
            <a:r>
              <a:rPr lang="es-ES" sz="1600" dirty="0" smtClean="0"/>
              <a:t>respiratoria</a:t>
            </a:r>
            <a:endParaRPr lang="es-ES" sz="1600" dirty="0"/>
          </a:p>
          <a:p>
            <a:pPr marL="285750" indent="-285750" algn="just">
              <a:buFont typeface="Wingdings" panose="05000000000000000000" pitchFamily="2" charset="2"/>
              <a:buChar char="ü"/>
            </a:pPr>
            <a:r>
              <a:rPr lang="es-ES" sz="1600" dirty="0" smtClean="0"/>
              <a:t>Calofríos</a:t>
            </a:r>
            <a:endParaRPr lang="es-ES" sz="1600" dirty="0"/>
          </a:p>
          <a:p>
            <a:pPr marL="285750" indent="-285750" algn="just">
              <a:buFont typeface="Wingdings" panose="05000000000000000000" pitchFamily="2" charset="2"/>
              <a:buChar char="ü"/>
            </a:pPr>
            <a:r>
              <a:rPr lang="es-ES" sz="1600" dirty="0" smtClean="0"/>
              <a:t>Cianosis</a:t>
            </a:r>
          </a:p>
          <a:p>
            <a:pPr algn="just"/>
            <a:r>
              <a:rPr lang="es-ES" sz="1600" dirty="0" smtClean="0"/>
              <a:t>***</a:t>
            </a:r>
            <a:r>
              <a:rPr lang="es-CL" sz="1600" dirty="0"/>
              <a:t>Los síntomas se presentan leves y aumentan de forma gradual</a:t>
            </a:r>
          </a:p>
          <a:p>
            <a:pPr algn="just"/>
            <a:endParaRPr lang="es-ES" sz="1600" dirty="0"/>
          </a:p>
          <a:p>
            <a:pPr marL="285750" indent="-285750" algn="just">
              <a:lnSpc>
                <a:spcPct val="150000"/>
              </a:lnSpc>
              <a:buFontTx/>
              <a:buChar char="-"/>
            </a:pPr>
            <a:endParaRPr lang="en-US" dirty="0">
              <a:sym typeface="Wingdings" panose="05000000000000000000" pitchFamily="2" charset="2"/>
            </a:endParaRPr>
          </a:p>
        </p:txBody>
      </p:sp>
      <p:pic>
        <p:nvPicPr>
          <p:cNvPr id="7" name="Picture 2" descr="Resultado de imagen de COVID-19">
            <a:extLst>
              <a:ext uri="{FF2B5EF4-FFF2-40B4-BE49-F238E27FC236}">
                <a16:creationId xmlns:a16="http://schemas.microsoft.com/office/drawing/2014/main" id="{4157BA2E-7D60-4B43-B50F-64A4001FDCB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596" b="89899" l="1515" r="89899">
                        <a14:foregroundMark x1="5808" y1="59596" x2="5808" y2="59596"/>
                        <a14:foregroundMark x1="1515" y1="53030" x2="1515" y2="53030"/>
                        <a14:foregroundMark x1="60354" y1="47475" x2="60354" y2="47475"/>
                        <a14:backgroundMark x1="16667" y1="30808" x2="16667" y2="30808"/>
                        <a14:backgroundMark x1="26515" y1="26515" x2="26515" y2="26515"/>
                        <a14:backgroundMark x1="54293" y1="38889" x2="54293" y2="38889"/>
                        <a14:backgroundMark x1="56566" y1="44192" x2="56566" y2="44192"/>
                        <a14:backgroundMark x1="57071" y1="43182" x2="57071" y2="43182"/>
                        <a14:backgroundMark x1="58333" y1="43182" x2="58333" y2="43182"/>
                        <a14:backgroundMark x1="59343" y1="42929" x2="59343" y2="42929"/>
                        <a14:backgroundMark x1="17172" y1="74495" x2="17172" y2="74495"/>
                        <a14:backgroundMark x1="12121" y1="69444" x2="12121" y2="69444"/>
                        <a14:backgroundMark x1="7071" y1="58586" x2="7071" y2="58586"/>
                        <a14:backgroundMark x1="5556" y1="59343" x2="5556" y2="59343"/>
                        <a14:backgroundMark x1="8081" y1="58838" x2="8081" y2="58838"/>
                        <a14:backgroundMark x1="6818" y1="48737" x2="6818" y2="48737"/>
                        <a14:backgroundMark x1="7828" y1="74495" x2="7828" y2="74495"/>
                        <a14:backgroundMark x1="4293" y1="68939" x2="4293" y2="68939"/>
                        <a14:backgroundMark x1="5051" y1="70455" x2="5051" y2="70455"/>
                        <a14:backgroundMark x1="5303" y1="69444" x2="5303" y2="69444"/>
                        <a14:backgroundMark x1="4293" y1="66667" x2="4293" y2="66667"/>
                        <a14:backgroundMark x1="6818" y1="71970" x2="6818" y2="71970"/>
                      </a14:backgroundRemoval>
                    </a14:imgEffect>
                  </a14:imgLayer>
                </a14:imgProps>
              </a:ext>
              <a:ext uri="{28A0092B-C50C-407E-A947-70E740481C1C}">
                <a14:useLocalDpi xmlns:a14="http://schemas.microsoft.com/office/drawing/2010/main" val="0"/>
              </a:ext>
            </a:extLst>
          </a:blip>
          <a:srcRect l="-1" t="16871" r="35037" b="7408"/>
          <a:stretch/>
        </p:blipFill>
        <p:spPr bwMode="auto">
          <a:xfrm>
            <a:off x="10742503" y="5568696"/>
            <a:ext cx="1161080" cy="13533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sultado de imagen de COVID-19">
            <a:extLst>
              <a:ext uri="{FF2B5EF4-FFF2-40B4-BE49-F238E27FC236}">
                <a16:creationId xmlns:a16="http://schemas.microsoft.com/office/drawing/2014/main" id="{CF738822-D2B5-4B51-A986-D0AEBD7FFE0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596" b="89899" l="1515" r="89899">
                        <a14:foregroundMark x1="5808" y1="59596" x2="5808" y2="59596"/>
                        <a14:foregroundMark x1="1515" y1="53030" x2="1515" y2="53030"/>
                        <a14:foregroundMark x1="60354" y1="47475" x2="60354" y2="47475"/>
                        <a14:backgroundMark x1="16667" y1="30808" x2="16667" y2="30808"/>
                        <a14:backgroundMark x1="26515" y1="26515" x2="26515" y2="26515"/>
                        <a14:backgroundMark x1="54293" y1="38889" x2="54293" y2="38889"/>
                        <a14:backgroundMark x1="56566" y1="44192" x2="56566" y2="44192"/>
                        <a14:backgroundMark x1="57071" y1="43182" x2="57071" y2="43182"/>
                        <a14:backgroundMark x1="58333" y1="43182" x2="58333" y2="43182"/>
                        <a14:backgroundMark x1="59343" y1="42929" x2="59343" y2="42929"/>
                        <a14:backgroundMark x1="17172" y1="74495" x2="17172" y2="74495"/>
                        <a14:backgroundMark x1="12121" y1="69444" x2="12121" y2="69444"/>
                        <a14:backgroundMark x1="7071" y1="58586" x2="7071" y2="58586"/>
                        <a14:backgroundMark x1="5556" y1="59343" x2="5556" y2="59343"/>
                        <a14:backgroundMark x1="8081" y1="58838" x2="8081" y2="58838"/>
                        <a14:backgroundMark x1="6818" y1="48737" x2="6818" y2="48737"/>
                        <a14:backgroundMark x1="7828" y1="74495" x2="7828" y2="74495"/>
                        <a14:backgroundMark x1="4293" y1="68939" x2="4293" y2="68939"/>
                        <a14:backgroundMark x1="5051" y1="70455" x2="5051" y2="70455"/>
                        <a14:backgroundMark x1="5303" y1="69444" x2="5303" y2="69444"/>
                        <a14:backgroundMark x1="4293" y1="66667" x2="4293" y2="66667"/>
                        <a14:backgroundMark x1="6818" y1="71970" x2="6818" y2="71970"/>
                      </a14:backgroundRemoval>
                    </a14:imgEffect>
                  </a14:imgLayer>
                </a14:imgProps>
              </a:ext>
              <a:ext uri="{28A0092B-C50C-407E-A947-70E740481C1C}">
                <a14:useLocalDpi xmlns:a14="http://schemas.microsoft.com/office/drawing/2010/main" val="0"/>
              </a:ext>
            </a:extLst>
          </a:blip>
          <a:srcRect l="-1" t="16871" r="35037" b="7408"/>
          <a:stretch/>
        </p:blipFill>
        <p:spPr bwMode="auto">
          <a:xfrm>
            <a:off x="10760909" y="4723670"/>
            <a:ext cx="724993" cy="8450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sultado de imagen de COVID-19">
            <a:extLst>
              <a:ext uri="{FF2B5EF4-FFF2-40B4-BE49-F238E27FC236}">
                <a16:creationId xmlns:a16="http://schemas.microsoft.com/office/drawing/2014/main" id="{786B34F4-180A-44A6-B236-44CD490EF88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596" b="89899" l="1515" r="89899">
                        <a14:foregroundMark x1="5808" y1="59596" x2="5808" y2="59596"/>
                        <a14:foregroundMark x1="1515" y1="53030" x2="1515" y2="53030"/>
                        <a14:foregroundMark x1="60354" y1="47475" x2="60354" y2="47475"/>
                        <a14:backgroundMark x1="16667" y1="30808" x2="16667" y2="30808"/>
                        <a14:backgroundMark x1="26515" y1="26515" x2="26515" y2="26515"/>
                        <a14:backgroundMark x1="54293" y1="38889" x2="54293" y2="38889"/>
                        <a14:backgroundMark x1="56566" y1="44192" x2="56566" y2="44192"/>
                        <a14:backgroundMark x1="57071" y1="43182" x2="57071" y2="43182"/>
                        <a14:backgroundMark x1="58333" y1="43182" x2="58333" y2="43182"/>
                        <a14:backgroundMark x1="59343" y1="42929" x2="59343" y2="42929"/>
                        <a14:backgroundMark x1="17172" y1="74495" x2="17172" y2="74495"/>
                        <a14:backgroundMark x1="12121" y1="69444" x2="12121" y2="69444"/>
                        <a14:backgroundMark x1="7071" y1="58586" x2="7071" y2="58586"/>
                        <a14:backgroundMark x1="5556" y1="59343" x2="5556" y2="59343"/>
                        <a14:backgroundMark x1="8081" y1="58838" x2="8081" y2="58838"/>
                        <a14:backgroundMark x1="6818" y1="48737" x2="6818" y2="48737"/>
                        <a14:backgroundMark x1="7828" y1="74495" x2="7828" y2="74495"/>
                        <a14:backgroundMark x1="4293" y1="68939" x2="4293" y2="68939"/>
                        <a14:backgroundMark x1="5051" y1="70455" x2="5051" y2="70455"/>
                        <a14:backgroundMark x1="5303" y1="69444" x2="5303" y2="69444"/>
                        <a14:backgroundMark x1="4293" y1="66667" x2="4293" y2="66667"/>
                        <a14:backgroundMark x1="6818" y1="71970" x2="6818" y2="71970"/>
                      </a14:backgroundRemoval>
                    </a14:imgEffect>
                  </a14:imgLayer>
                </a14:imgProps>
              </a:ext>
              <a:ext uri="{28A0092B-C50C-407E-A947-70E740481C1C}">
                <a14:useLocalDpi xmlns:a14="http://schemas.microsoft.com/office/drawing/2010/main" val="0"/>
              </a:ext>
            </a:extLst>
          </a:blip>
          <a:srcRect l="-1" t="16871" r="35037" b="7408"/>
          <a:stretch/>
        </p:blipFill>
        <p:spPr bwMode="auto">
          <a:xfrm>
            <a:off x="10182806" y="5856180"/>
            <a:ext cx="421557" cy="491352"/>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E49E08BF-B84C-4014-A938-C5621E053C95}"/>
              </a:ext>
            </a:extLst>
          </p:cNvPr>
          <p:cNvPicPr>
            <a:picLocks noChangeAspect="1"/>
          </p:cNvPicPr>
          <p:nvPr/>
        </p:nvPicPr>
        <p:blipFill>
          <a:blip r:embed="rId4"/>
          <a:stretch>
            <a:fillRect/>
          </a:stretch>
        </p:blipFill>
        <p:spPr>
          <a:xfrm>
            <a:off x="5733239" y="3919002"/>
            <a:ext cx="4297778" cy="10217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Content Placeholder 13">
            <a:extLst>
              <a:ext uri="{FF2B5EF4-FFF2-40B4-BE49-F238E27FC236}">
                <a16:creationId xmlns:a16="http://schemas.microsoft.com/office/drawing/2014/main" id="{9A4B7D02-103A-43CF-BAF0-960B7F90F8B2}"/>
              </a:ext>
            </a:extLst>
          </p:cNvPr>
          <p:cNvSpPr txBox="1">
            <a:spLocks/>
          </p:cNvSpPr>
          <p:nvPr/>
        </p:nvSpPr>
        <p:spPr>
          <a:xfrm>
            <a:off x="4077550" y="6586939"/>
            <a:ext cx="3954299" cy="356758"/>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000" b="1" i="0" kern="1200" spc="0">
                <a:solidFill>
                  <a:schemeClr val="accent1"/>
                </a:solidFill>
                <a:latin typeface="Verdan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sz="1400" i="1" dirty="0">
                <a:solidFill>
                  <a:schemeClr val="accent1">
                    <a:lumMod val="75000"/>
                  </a:schemeClr>
                </a:solidFill>
              </a:rPr>
              <a:t>Fuente: Ministerio de Salud de Chile</a:t>
            </a:r>
            <a:r>
              <a:rPr lang="es-ES" sz="1400" i="1" dirty="0">
                <a:solidFill>
                  <a:schemeClr val="bg1">
                    <a:lumMod val="50000"/>
                  </a:schemeClr>
                </a:solidFill>
              </a:rPr>
              <a:t>.</a:t>
            </a:r>
            <a:endParaRPr lang="en-US" sz="1400" i="1" dirty="0">
              <a:solidFill>
                <a:schemeClr val="bg1">
                  <a:lumMod val="50000"/>
                </a:schemeClr>
              </a:solidFill>
            </a:endParaRPr>
          </a:p>
          <a:p>
            <a:r>
              <a:rPr lang="es-ES" sz="1400" i="1" dirty="0">
                <a:solidFill>
                  <a:schemeClr val="accent1">
                    <a:lumMod val="75000"/>
                  </a:schemeClr>
                </a:solidFill>
              </a:rPr>
              <a:t>  </a:t>
            </a:r>
            <a:endParaRPr lang="en-US" sz="1400" i="1" dirty="0">
              <a:solidFill>
                <a:schemeClr val="bg1">
                  <a:lumMod val="50000"/>
                </a:schemeClr>
              </a:solidFill>
            </a:endParaRPr>
          </a:p>
        </p:txBody>
      </p:sp>
    </p:spTree>
    <p:extLst>
      <p:ext uri="{BB962C8B-B14F-4D97-AF65-F5344CB8AC3E}">
        <p14:creationId xmlns:p14="http://schemas.microsoft.com/office/powerpoint/2010/main" val="33424245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50F1530-EC1A-488A-8A7A-D810184D0981}"/>
              </a:ext>
            </a:extLst>
          </p:cNvPr>
          <p:cNvSpPr>
            <a:spLocks noGrp="1"/>
          </p:cNvSpPr>
          <p:nvPr>
            <p:ph idx="1"/>
          </p:nvPr>
        </p:nvSpPr>
        <p:spPr>
          <a:xfrm>
            <a:off x="541867" y="2082297"/>
            <a:ext cx="11108267" cy="4066544"/>
          </a:xfrm>
        </p:spPr>
        <p:txBody>
          <a:bodyPr>
            <a:normAutofit/>
          </a:bodyPr>
          <a:lstStyle/>
          <a:p>
            <a:pPr algn="just">
              <a:lnSpc>
                <a:spcPct val="150000"/>
              </a:lnSpc>
            </a:pPr>
            <a:r>
              <a:rPr lang="es-ES" dirty="0">
                <a:solidFill>
                  <a:schemeClr val="accent1"/>
                </a:solidFill>
              </a:rPr>
              <a:t>El </a:t>
            </a:r>
            <a:r>
              <a:rPr lang="es-ES" b="1" dirty="0">
                <a:solidFill>
                  <a:schemeClr val="accent1"/>
                </a:solidFill>
              </a:rPr>
              <a:t>Síndrome Inflamatorio Multisistémico</a:t>
            </a:r>
            <a:r>
              <a:rPr lang="es-ES" dirty="0">
                <a:solidFill>
                  <a:schemeClr val="accent1"/>
                </a:solidFill>
              </a:rPr>
              <a:t>, también conocido como </a:t>
            </a:r>
            <a:r>
              <a:rPr lang="es-ES" b="1" dirty="0">
                <a:solidFill>
                  <a:schemeClr val="accent1"/>
                </a:solidFill>
              </a:rPr>
              <a:t>PIMS </a:t>
            </a:r>
            <a:r>
              <a:rPr lang="es-ES" dirty="0">
                <a:solidFill>
                  <a:schemeClr val="accent1"/>
                </a:solidFill>
              </a:rPr>
              <a:t>por sus siglas en inglés (</a:t>
            </a:r>
            <a:r>
              <a:rPr lang="es-ES" dirty="0" err="1">
                <a:solidFill>
                  <a:schemeClr val="accent1"/>
                </a:solidFill>
              </a:rPr>
              <a:t>Pediatric</a:t>
            </a:r>
            <a:r>
              <a:rPr lang="es-ES" dirty="0">
                <a:solidFill>
                  <a:schemeClr val="accent1"/>
                </a:solidFill>
              </a:rPr>
              <a:t> </a:t>
            </a:r>
            <a:r>
              <a:rPr lang="es-ES" dirty="0" err="1">
                <a:solidFill>
                  <a:schemeClr val="accent1"/>
                </a:solidFill>
              </a:rPr>
              <a:t>Inflamatory</a:t>
            </a:r>
            <a:r>
              <a:rPr lang="es-ES" dirty="0">
                <a:solidFill>
                  <a:schemeClr val="accent1"/>
                </a:solidFill>
              </a:rPr>
              <a:t> </a:t>
            </a:r>
            <a:r>
              <a:rPr lang="es-ES" dirty="0" err="1">
                <a:solidFill>
                  <a:schemeClr val="accent1"/>
                </a:solidFill>
              </a:rPr>
              <a:t>Multisistemic</a:t>
            </a:r>
            <a:r>
              <a:rPr lang="es-ES" dirty="0">
                <a:solidFill>
                  <a:schemeClr val="accent1"/>
                </a:solidFill>
              </a:rPr>
              <a:t> </a:t>
            </a:r>
            <a:r>
              <a:rPr lang="es-ES" dirty="0" err="1">
                <a:solidFill>
                  <a:schemeClr val="accent1"/>
                </a:solidFill>
              </a:rPr>
              <a:t>Syndrome</a:t>
            </a:r>
            <a:r>
              <a:rPr lang="es-ES" dirty="0">
                <a:solidFill>
                  <a:schemeClr val="accent1"/>
                </a:solidFill>
              </a:rPr>
              <a:t>), Es una híper respuesta inmunitaria asociada a la infección por </a:t>
            </a:r>
            <a:r>
              <a:rPr lang="es-ES" dirty="0">
                <a:solidFill>
                  <a:schemeClr val="accent1"/>
                </a:solidFill>
                <a:hlinkClick r:id="rId2">
                  <a:extLst>
                    <a:ext uri="{A12FA001-AC4F-418D-AE19-62706E023703}">
                      <ahyp:hlinkClr xmlns="" xmlns:ahyp="http://schemas.microsoft.com/office/drawing/2018/hyperlinkcolor" val="tx"/>
                    </a:ext>
                  </a:extLst>
                </a:hlinkClick>
              </a:rPr>
              <a:t>COVID-19</a:t>
            </a:r>
            <a:r>
              <a:rPr lang="es-ES" dirty="0">
                <a:solidFill>
                  <a:schemeClr val="accent1"/>
                </a:solidFill>
              </a:rPr>
              <a:t> que produce un cuadro inflamatorio generalizado, descrito recientemente que afecta a niños y adolescentes entere 0 y 19 años, y que se manifiesta entre 2 a 6 semanas luego de haber estado contagiado de </a:t>
            </a:r>
            <a:r>
              <a:rPr lang="es-ES" b="1" dirty="0">
                <a:solidFill>
                  <a:schemeClr val="accent1"/>
                </a:solidFill>
              </a:rPr>
              <a:t>coronavirus</a:t>
            </a:r>
            <a:r>
              <a:rPr lang="es-ES" dirty="0">
                <a:solidFill>
                  <a:schemeClr val="accent1"/>
                </a:solidFill>
              </a:rPr>
              <a:t> o si fue contacto estrecho de algún familiar que lo estuvo.</a:t>
            </a:r>
          </a:p>
          <a:p>
            <a:pPr>
              <a:lnSpc>
                <a:spcPct val="150000"/>
              </a:lnSpc>
            </a:pPr>
            <a:endParaRPr lang="es-ES" dirty="0">
              <a:solidFill>
                <a:schemeClr val="accent1">
                  <a:lumMod val="75000"/>
                </a:schemeClr>
              </a:solidFill>
            </a:endParaRPr>
          </a:p>
          <a:p>
            <a:pPr>
              <a:lnSpc>
                <a:spcPct val="150000"/>
              </a:lnSpc>
            </a:pPr>
            <a:endParaRPr lang="es-ES" dirty="0">
              <a:solidFill>
                <a:schemeClr val="accent1">
                  <a:lumMod val="75000"/>
                </a:schemeClr>
              </a:solidFill>
            </a:endParaRPr>
          </a:p>
        </p:txBody>
      </p:sp>
      <p:sp>
        <p:nvSpPr>
          <p:cNvPr id="3" name="Marcador de contenido 2">
            <a:extLst>
              <a:ext uri="{FF2B5EF4-FFF2-40B4-BE49-F238E27FC236}">
                <a16:creationId xmlns:a16="http://schemas.microsoft.com/office/drawing/2014/main" id="{A37FFE5E-8B06-4A70-9FE8-5CBD59F54535}"/>
              </a:ext>
            </a:extLst>
          </p:cNvPr>
          <p:cNvSpPr>
            <a:spLocks noGrp="1"/>
          </p:cNvSpPr>
          <p:nvPr>
            <p:ph sz="quarter" idx="12"/>
          </p:nvPr>
        </p:nvSpPr>
        <p:spPr>
          <a:xfrm>
            <a:off x="0" y="1005845"/>
            <a:ext cx="11108267" cy="747580"/>
          </a:xfrm>
        </p:spPr>
        <p:txBody>
          <a:bodyPr/>
          <a:lstStyle/>
          <a:p>
            <a:pPr algn="ctr"/>
            <a:r>
              <a:rPr lang="es-ES" cap="all" dirty="0"/>
              <a:t>¿</a:t>
            </a:r>
            <a:r>
              <a:rPr lang="es-ES" dirty="0"/>
              <a:t>Qué es el síndrome inflamatorio multisistémico?</a:t>
            </a:r>
          </a:p>
          <a:p>
            <a:pPr algn="ctr"/>
            <a:endParaRPr lang="es-CL" dirty="0"/>
          </a:p>
        </p:txBody>
      </p:sp>
      <p:sp>
        <p:nvSpPr>
          <p:cNvPr id="4" name="Marcador de contenido 3">
            <a:extLst>
              <a:ext uri="{FF2B5EF4-FFF2-40B4-BE49-F238E27FC236}">
                <a16:creationId xmlns:a16="http://schemas.microsoft.com/office/drawing/2014/main" id="{ED12573D-6619-41F6-8B64-84682DA8FB13}"/>
              </a:ext>
            </a:extLst>
          </p:cNvPr>
          <p:cNvSpPr>
            <a:spLocks noGrp="1"/>
          </p:cNvSpPr>
          <p:nvPr>
            <p:ph sz="quarter" idx="13"/>
          </p:nvPr>
        </p:nvSpPr>
        <p:spPr/>
        <p:txBody>
          <a:bodyPr/>
          <a:lstStyle/>
          <a:p>
            <a:r>
              <a:rPr lang="es-ES" dirty="0"/>
              <a:t> </a:t>
            </a:r>
            <a:endParaRPr lang="es-CL" dirty="0"/>
          </a:p>
        </p:txBody>
      </p:sp>
      <p:sp>
        <p:nvSpPr>
          <p:cNvPr id="5" name="Rectángulo: esquinas redondeadas 4">
            <a:extLst>
              <a:ext uri="{FF2B5EF4-FFF2-40B4-BE49-F238E27FC236}">
                <a16:creationId xmlns:a16="http://schemas.microsoft.com/office/drawing/2014/main" id="{502511BE-FF1B-424C-A66F-07162F2EAF4C}"/>
              </a:ext>
            </a:extLst>
          </p:cNvPr>
          <p:cNvSpPr/>
          <p:nvPr/>
        </p:nvSpPr>
        <p:spPr>
          <a:xfrm>
            <a:off x="1173932" y="4222533"/>
            <a:ext cx="9463890" cy="1562632"/>
          </a:xfrm>
          <a:prstGeom prst="roundRect">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nSpc>
                <a:spcPct val="150000"/>
              </a:lnSpc>
            </a:pPr>
            <a:endParaRPr lang="es-ES" dirty="0">
              <a:solidFill>
                <a:schemeClr val="accent1">
                  <a:lumMod val="75000"/>
                </a:schemeClr>
              </a:solidFill>
            </a:endParaRPr>
          </a:p>
          <a:p>
            <a:pPr algn="just">
              <a:lnSpc>
                <a:spcPct val="150000"/>
              </a:lnSpc>
            </a:pPr>
            <a:r>
              <a:rPr lang="es-ES" b="1" dirty="0">
                <a:solidFill>
                  <a:schemeClr val="accent1">
                    <a:lumMod val="75000"/>
                  </a:schemeClr>
                </a:solidFill>
              </a:rPr>
              <a:t>Este síndrome PIMS fue visto por primera vez en mayo del 2020 en una población pediátrica en Londres, también en Chile se han informado detectado varios casos desde el inicio de la pandemia.</a:t>
            </a:r>
          </a:p>
          <a:p>
            <a:pPr>
              <a:lnSpc>
                <a:spcPct val="150000"/>
              </a:lnSpc>
            </a:pPr>
            <a:endParaRPr lang="es-ES" dirty="0">
              <a:solidFill>
                <a:schemeClr val="accent1">
                  <a:lumMod val="75000"/>
                </a:schemeClr>
              </a:solidFill>
            </a:endParaRPr>
          </a:p>
        </p:txBody>
      </p:sp>
    </p:spTree>
    <p:extLst>
      <p:ext uri="{BB962C8B-B14F-4D97-AF65-F5344CB8AC3E}">
        <p14:creationId xmlns:p14="http://schemas.microsoft.com/office/powerpoint/2010/main" val="1807931832"/>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20110</TotalTime>
  <Words>2656</Words>
  <Application>Microsoft Office PowerPoint</Application>
  <PresentationFormat>Panorámica</PresentationFormat>
  <Paragraphs>324</Paragraphs>
  <Slides>41</Slides>
  <Notes>10</Notes>
  <HiddenSlides>0</HiddenSlides>
  <MMClips>1</MMClips>
  <ScaleCrop>false</ScaleCrop>
  <HeadingPairs>
    <vt:vector size="6" baseType="variant">
      <vt:variant>
        <vt:lpstr>Fuentes usadas</vt:lpstr>
      </vt:variant>
      <vt:variant>
        <vt:i4>8</vt:i4>
      </vt:variant>
      <vt:variant>
        <vt:lpstr>Tema</vt:lpstr>
      </vt:variant>
      <vt:variant>
        <vt:i4>2</vt:i4>
      </vt:variant>
      <vt:variant>
        <vt:lpstr>Títulos de diapositiva</vt:lpstr>
      </vt:variant>
      <vt:variant>
        <vt:i4>41</vt:i4>
      </vt:variant>
    </vt:vector>
  </HeadingPairs>
  <TitlesOfParts>
    <vt:vector size="51" baseType="lpstr">
      <vt:lpstr>Aharoni</vt:lpstr>
      <vt:lpstr>Arial</vt:lpstr>
      <vt:lpstr>Calibri</vt:lpstr>
      <vt:lpstr>gobCL</vt:lpstr>
      <vt:lpstr>Noto Sans Symbols</vt:lpstr>
      <vt:lpstr>Verdana</vt:lpstr>
      <vt:lpstr>Wingdings</vt:lpstr>
      <vt:lpstr>ヒラギノ角ゴ Pro W3</vt:lpstr>
      <vt:lpstr>Custom Design</vt:lpstr>
      <vt:lpstr>1_Custom Design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Paola Rivera Peters</dc:creator>
  <cp:lastModifiedBy>Oscar</cp:lastModifiedBy>
  <cp:revision>879</cp:revision>
  <cp:lastPrinted>2020-07-14T20:07:45Z</cp:lastPrinted>
  <dcterms:created xsi:type="dcterms:W3CDTF">2014-07-21T22:48:34Z</dcterms:created>
  <dcterms:modified xsi:type="dcterms:W3CDTF">2021-04-22T14:54:21Z</dcterms:modified>
</cp:coreProperties>
</file>